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7"/>
  </p:notesMasterIdLst>
  <p:sldIdLst>
    <p:sldId id="294" r:id="rId2"/>
    <p:sldId id="306" r:id="rId3"/>
    <p:sldId id="821" r:id="rId4"/>
    <p:sldId id="822" r:id="rId5"/>
    <p:sldId id="823" r:id="rId6"/>
    <p:sldId id="824" r:id="rId7"/>
    <p:sldId id="825" r:id="rId8"/>
    <p:sldId id="309" r:id="rId9"/>
    <p:sldId id="826" r:id="rId10"/>
    <p:sldId id="816" r:id="rId11"/>
    <p:sldId id="310" r:id="rId12"/>
    <p:sldId id="307" r:id="rId13"/>
    <p:sldId id="818" r:id="rId14"/>
    <p:sldId id="820" r:id="rId15"/>
    <p:sldId id="313" r:id="rId16"/>
  </p:sldIdLst>
  <p:sldSz cx="9144000" cy="6858000" type="screen4x3"/>
  <p:notesSz cx="6797675" cy="9928225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EE0FE"/>
    <a:srgbClr val="ADD1FD"/>
    <a:srgbClr val="A3B2F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62" autoAdjust="0"/>
    <p:restoredTop sz="94660"/>
  </p:normalViewPr>
  <p:slideViewPr>
    <p:cSldViewPr>
      <p:cViewPr varScale="1">
        <p:scale>
          <a:sx n="65" d="100"/>
          <a:sy n="65" d="100"/>
        </p:scale>
        <p:origin x="1452" y="7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6BFEE5F0-45C5-4CFF-BA2D-8A60B5871492}" type="doc">
      <dgm:prSet loTypeId="urn:microsoft.com/office/officeart/2005/8/layout/vProcess5" loCatId="process" qsTypeId="urn:microsoft.com/office/officeart/2005/8/quickstyle/simple3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DABD7538-E1B7-4A14-9649-1C582DF5D4FE}">
      <dgm:prSet phldrT="[Текст]" custT="1"/>
      <dgm:spPr>
        <a:solidFill>
          <a:srgbClr val="9EE0FE"/>
        </a:solidFill>
      </dgm:spPr>
      <dgm:t>
        <a:bodyPr/>
        <a:lstStyle/>
        <a:p>
          <a:r>
            <a:rPr lang="ru-RU" sz="1800" dirty="0">
              <a:latin typeface="Times New Roman" panose="02020603050405020304" pitchFamily="18" charset="0"/>
              <a:cs typeface="Times New Roman" panose="02020603050405020304" pitchFamily="18" charset="0"/>
            </a:rPr>
            <a:t>1</a:t>
          </a:r>
          <a:r>
            <a:rPr lang="ru-RU" sz="18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. Получение информации от заведующего о проведение мониторинга качеством образовании ДОО, утверждение информации </a:t>
          </a:r>
          <a:endParaRPr lang="ru-RU" sz="18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B406846E-9354-4D37-9D29-9412891BCA3C}" type="parTrans" cxnId="{C4C80438-EAA9-4321-BFD7-B17FD2CDF6C5}">
      <dgm:prSet/>
      <dgm:spPr/>
      <dgm:t>
        <a:bodyPr/>
        <a:lstStyle/>
        <a:p>
          <a:endParaRPr lang="ru-RU"/>
        </a:p>
      </dgm:t>
    </dgm:pt>
    <dgm:pt modelId="{98F1C1C8-A9C5-40A9-916F-5131661F376A}" type="sibTrans" cxnId="{C4C80438-EAA9-4321-BFD7-B17FD2CDF6C5}">
      <dgm:prSet/>
      <dgm:spPr>
        <a:solidFill>
          <a:srgbClr val="0070C0">
            <a:alpha val="90000"/>
          </a:srgbClr>
        </a:solidFill>
      </dgm:spPr>
      <dgm:t>
        <a:bodyPr/>
        <a:lstStyle/>
        <a:p>
          <a:endParaRPr lang="ru-RU">
            <a:solidFill>
              <a:srgbClr val="002060"/>
            </a:solidFill>
          </a:endParaRPr>
        </a:p>
      </dgm:t>
    </dgm:pt>
    <dgm:pt modelId="{640A066F-B17F-45B8-89F8-3AD1EC3F21AE}">
      <dgm:prSet phldrT="[Текст]" custT="1"/>
      <dgm:spPr>
        <a:solidFill>
          <a:srgbClr val="9EE0FE"/>
        </a:solidFill>
      </dgm:spPr>
      <dgm:t>
        <a:bodyPr/>
        <a:lstStyle/>
        <a:p>
          <a:r>
            <a:rPr lang="ru-RU" sz="18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5.Обработка полученной информации</a:t>
          </a:r>
          <a:endParaRPr lang="ru-RU" sz="18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D3E3434C-981A-44CE-BE18-A5D126FDAEB8}" type="parTrans" cxnId="{6BF5B657-B78C-4B8A-9DD2-7E43D1DB1413}">
      <dgm:prSet/>
      <dgm:spPr/>
      <dgm:t>
        <a:bodyPr/>
        <a:lstStyle/>
        <a:p>
          <a:endParaRPr lang="ru-RU"/>
        </a:p>
      </dgm:t>
    </dgm:pt>
    <dgm:pt modelId="{80935358-8300-4C43-A619-5E4D01ECEE1C}" type="sibTrans" cxnId="{6BF5B657-B78C-4B8A-9DD2-7E43D1DB1413}">
      <dgm:prSet/>
      <dgm:spPr/>
      <dgm:t>
        <a:bodyPr/>
        <a:lstStyle/>
        <a:p>
          <a:endParaRPr lang="ru-RU"/>
        </a:p>
      </dgm:t>
    </dgm:pt>
    <dgm:pt modelId="{07E9D862-254D-46C5-A0D0-BD60FD084431}">
      <dgm:prSet phldrT="[Текст]" phldr="1"/>
      <dgm:spPr/>
      <dgm:t>
        <a:bodyPr/>
        <a:lstStyle/>
        <a:p>
          <a:endParaRPr lang="ru-RU"/>
        </a:p>
      </dgm:t>
    </dgm:pt>
    <dgm:pt modelId="{0EA3F1EE-441D-405A-8935-9EA1BEF45ADD}" type="parTrans" cxnId="{85A5A7F7-C6CE-4326-B522-1D29B69B9034}">
      <dgm:prSet/>
      <dgm:spPr/>
      <dgm:t>
        <a:bodyPr/>
        <a:lstStyle/>
        <a:p>
          <a:endParaRPr lang="ru-RU"/>
        </a:p>
      </dgm:t>
    </dgm:pt>
    <dgm:pt modelId="{B3D9C5EE-F500-42A2-9142-57FDA1BF22AE}" type="sibTrans" cxnId="{85A5A7F7-C6CE-4326-B522-1D29B69B9034}">
      <dgm:prSet/>
      <dgm:spPr/>
      <dgm:t>
        <a:bodyPr/>
        <a:lstStyle/>
        <a:p>
          <a:endParaRPr lang="ru-RU"/>
        </a:p>
      </dgm:t>
    </dgm:pt>
    <dgm:pt modelId="{2B8E528B-B59C-46A5-8EBC-B248E02C47B1}">
      <dgm:prSet phldrT="[Текст]" custT="1"/>
      <dgm:spPr>
        <a:solidFill>
          <a:srgbClr val="9EE0FE"/>
        </a:solidFill>
      </dgm:spPr>
      <dgm:t>
        <a:bodyPr/>
        <a:lstStyle/>
        <a:p>
          <a:r>
            <a:rPr lang="ru-RU" sz="1800" dirty="0">
              <a:latin typeface="Times New Roman" panose="02020603050405020304" pitchFamily="18" charset="0"/>
              <a:cs typeface="Times New Roman" panose="02020603050405020304" pitchFamily="18" charset="0"/>
            </a:rPr>
            <a:t>2. </a:t>
          </a:r>
          <a:r>
            <a:rPr lang="ru-RU" sz="18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Собрание педагогов, для выбора рабочей группы</a:t>
          </a:r>
          <a:endParaRPr lang="ru-RU" sz="18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5A2109F1-5714-4AB0-B497-0BB2290288C0}" type="parTrans" cxnId="{E1011D21-2F5C-4B7B-A197-65E7014AC0EB}">
      <dgm:prSet/>
      <dgm:spPr/>
      <dgm:t>
        <a:bodyPr/>
        <a:lstStyle/>
        <a:p>
          <a:endParaRPr lang="ru-RU"/>
        </a:p>
      </dgm:t>
    </dgm:pt>
    <dgm:pt modelId="{EB8C6CE8-C0DC-4EDC-9F28-F1A973E801DD}" type="sibTrans" cxnId="{E1011D21-2F5C-4B7B-A197-65E7014AC0EB}">
      <dgm:prSet/>
      <dgm:spPr>
        <a:solidFill>
          <a:srgbClr val="0070C0">
            <a:alpha val="90000"/>
          </a:srgbClr>
        </a:solidFill>
      </dgm:spPr>
      <dgm:t>
        <a:bodyPr/>
        <a:lstStyle/>
        <a:p>
          <a:endParaRPr lang="ru-RU"/>
        </a:p>
      </dgm:t>
    </dgm:pt>
    <dgm:pt modelId="{F68A3DDF-6DB4-4987-B53D-BCDBCA10BAEB}">
      <dgm:prSet phldrT="[Текст]" custT="1"/>
      <dgm:spPr>
        <a:solidFill>
          <a:srgbClr val="9EE0FE"/>
        </a:solidFill>
      </dgm:spPr>
      <dgm:t>
        <a:bodyPr/>
        <a:lstStyle/>
        <a:p>
          <a:r>
            <a:rPr lang="ru-RU" sz="18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3. Передача информации через электронные ресурсы</a:t>
          </a:r>
          <a:endParaRPr lang="ru-RU" sz="18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8EFFDE97-27ED-4BEE-94F2-E44BC495E713}" type="parTrans" cxnId="{0FF18272-5323-40BD-820A-BCA1928EF8F0}">
      <dgm:prSet/>
      <dgm:spPr/>
      <dgm:t>
        <a:bodyPr/>
        <a:lstStyle/>
        <a:p>
          <a:endParaRPr lang="ru-RU"/>
        </a:p>
      </dgm:t>
    </dgm:pt>
    <dgm:pt modelId="{E7C70EB0-ACEC-4279-BCCC-DF6F633D54FD}" type="sibTrans" cxnId="{0FF18272-5323-40BD-820A-BCA1928EF8F0}">
      <dgm:prSet/>
      <dgm:spPr>
        <a:solidFill>
          <a:srgbClr val="0070C0">
            <a:alpha val="90000"/>
          </a:srgbClr>
        </a:solidFill>
      </dgm:spPr>
      <dgm:t>
        <a:bodyPr/>
        <a:lstStyle/>
        <a:p>
          <a:endParaRPr lang="ru-RU"/>
        </a:p>
      </dgm:t>
    </dgm:pt>
    <dgm:pt modelId="{FC5BD7F4-96B4-47C9-998E-6FC57FDD5E06}">
      <dgm:prSet phldrT="[Текст]" custT="1"/>
      <dgm:spPr>
        <a:solidFill>
          <a:srgbClr val="9EE0FE"/>
        </a:solidFill>
      </dgm:spPr>
      <dgm:t>
        <a:bodyPr/>
        <a:lstStyle/>
        <a:p>
          <a:r>
            <a:rPr lang="ru-RU" sz="18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4. Сбор полученной информации</a:t>
          </a:r>
          <a:endParaRPr lang="ru-RU" sz="18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B255644D-8A28-46C9-BF4D-930A9544BCBC}" type="parTrans" cxnId="{D299D945-5B06-4459-93D5-DC15415E57A0}">
      <dgm:prSet/>
      <dgm:spPr/>
      <dgm:t>
        <a:bodyPr/>
        <a:lstStyle/>
        <a:p>
          <a:endParaRPr lang="ru-RU"/>
        </a:p>
      </dgm:t>
    </dgm:pt>
    <dgm:pt modelId="{CA06A359-1AEE-4640-8FE2-7A447B44B5F4}" type="sibTrans" cxnId="{D299D945-5B06-4459-93D5-DC15415E57A0}">
      <dgm:prSet/>
      <dgm:spPr>
        <a:solidFill>
          <a:srgbClr val="0070C0">
            <a:alpha val="90000"/>
          </a:srgbClr>
        </a:solidFill>
      </dgm:spPr>
      <dgm:t>
        <a:bodyPr/>
        <a:lstStyle/>
        <a:p>
          <a:endParaRPr lang="ru-RU"/>
        </a:p>
      </dgm:t>
    </dgm:pt>
    <dgm:pt modelId="{750584B0-8F72-4FC1-8F04-083026C179E3}" type="pres">
      <dgm:prSet presAssocID="{6BFEE5F0-45C5-4CFF-BA2D-8A60B5871492}" presName="outerComposite" presStyleCnt="0">
        <dgm:presLayoutVars>
          <dgm:chMax val="5"/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75C6604F-7771-4662-8AA0-396AE1A5BE3F}" type="pres">
      <dgm:prSet presAssocID="{6BFEE5F0-45C5-4CFF-BA2D-8A60B5871492}" presName="dummyMaxCanvas" presStyleCnt="0">
        <dgm:presLayoutVars/>
      </dgm:prSet>
      <dgm:spPr/>
    </dgm:pt>
    <dgm:pt modelId="{30FEC8C0-9AF4-4C08-9FBE-E2B4BF8EDC03}" type="pres">
      <dgm:prSet presAssocID="{6BFEE5F0-45C5-4CFF-BA2D-8A60B5871492}" presName="FiveNodes_1" presStyleLbl="node1" presStyleIdx="0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E366500-1CE0-4E21-ABD1-DA4624D064AC}" type="pres">
      <dgm:prSet presAssocID="{6BFEE5F0-45C5-4CFF-BA2D-8A60B5871492}" presName="FiveNodes_2" presStyleLbl="node1" presStyleIdx="1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6A03898-272E-4EF0-AF67-078971E9CE25}" type="pres">
      <dgm:prSet presAssocID="{6BFEE5F0-45C5-4CFF-BA2D-8A60B5871492}" presName="FiveNodes_3" presStyleLbl="node1" presStyleIdx="2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B17664F-C9B3-4249-A8B8-C4D300FA926D}" type="pres">
      <dgm:prSet presAssocID="{6BFEE5F0-45C5-4CFF-BA2D-8A60B5871492}" presName="FiveNodes_4" presStyleLbl="node1" presStyleIdx="3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EA6D48D-BAD0-473B-A278-4CF37A911351}" type="pres">
      <dgm:prSet presAssocID="{6BFEE5F0-45C5-4CFF-BA2D-8A60B5871492}" presName="FiveNodes_5" presStyleLbl="node1" presStyleIdx="4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E9552E2-4F18-4949-BE6B-3424A9372BC7}" type="pres">
      <dgm:prSet presAssocID="{6BFEE5F0-45C5-4CFF-BA2D-8A60B5871492}" presName="FiveConn_1-2" presStyleLbl="fgAccFollowNode1" presStyleIdx="0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3E2DFB3-AB61-455F-9BB7-2E64B786D895}" type="pres">
      <dgm:prSet presAssocID="{6BFEE5F0-45C5-4CFF-BA2D-8A60B5871492}" presName="FiveConn_2-3" presStyleLbl="fgAccFollowNode1" presStyleIdx="1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89A8CAC-EB46-4693-A9F5-A064E8EFDD0C}" type="pres">
      <dgm:prSet presAssocID="{6BFEE5F0-45C5-4CFF-BA2D-8A60B5871492}" presName="FiveConn_3-4" presStyleLbl="fgAccFollowNode1" presStyleIdx="2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B365600-431D-4308-99D7-92F1861F9C31}" type="pres">
      <dgm:prSet presAssocID="{6BFEE5F0-45C5-4CFF-BA2D-8A60B5871492}" presName="FiveConn_4-5" presStyleLbl="fgAccFollowNode1" presStyleIdx="3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FD72557-98A8-484B-B82C-065B0616D77B}" type="pres">
      <dgm:prSet presAssocID="{6BFEE5F0-45C5-4CFF-BA2D-8A60B5871492}" presName="FiveNodes_1_text" presStyleLbl="node1" presStyleIdx="4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231FB49-1DD9-4303-9D35-94208F3E324B}" type="pres">
      <dgm:prSet presAssocID="{6BFEE5F0-45C5-4CFF-BA2D-8A60B5871492}" presName="FiveNodes_2_text" presStyleLbl="node1" presStyleIdx="4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46162F8-B5E5-4AE8-89A7-33FD83ECEF0D}" type="pres">
      <dgm:prSet presAssocID="{6BFEE5F0-45C5-4CFF-BA2D-8A60B5871492}" presName="FiveNodes_3_text" presStyleLbl="node1" presStyleIdx="4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8DD35B8-8792-44B6-A00D-B33E61D3EFF6}" type="pres">
      <dgm:prSet presAssocID="{6BFEE5F0-45C5-4CFF-BA2D-8A60B5871492}" presName="FiveNodes_4_text" presStyleLbl="node1" presStyleIdx="4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858857A-1BF0-4921-8D21-7BADDAF5D973}" type="pres">
      <dgm:prSet presAssocID="{6BFEE5F0-45C5-4CFF-BA2D-8A60B5871492}" presName="FiveNodes_5_text" presStyleLbl="node1" presStyleIdx="4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0CB96756-A65B-45D0-B586-FE0C26B2514D}" type="presOf" srcId="{2B8E528B-B59C-46A5-8EBC-B248E02C47B1}" destId="{5231FB49-1DD9-4303-9D35-94208F3E324B}" srcOrd="1" destOrd="0" presId="urn:microsoft.com/office/officeart/2005/8/layout/vProcess5"/>
    <dgm:cxn modelId="{0FF18272-5323-40BD-820A-BCA1928EF8F0}" srcId="{6BFEE5F0-45C5-4CFF-BA2D-8A60B5871492}" destId="{F68A3DDF-6DB4-4987-B53D-BCDBCA10BAEB}" srcOrd="2" destOrd="0" parTransId="{8EFFDE97-27ED-4BEE-94F2-E44BC495E713}" sibTransId="{E7C70EB0-ACEC-4279-BCCC-DF6F633D54FD}"/>
    <dgm:cxn modelId="{C4C80438-EAA9-4321-BFD7-B17FD2CDF6C5}" srcId="{6BFEE5F0-45C5-4CFF-BA2D-8A60B5871492}" destId="{DABD7538-E1B7-4A14-9649-1C582DF5D4FE}" srcOrd="0" destOrd="0" parTransId="{B406846E-9354-4D37-9D29-9412891BCA3C}" sibTransId="{98F1C1C8-A9C5-40A9-916F-5131661F376A}"/>
    <dgm:cxn modelId="{F2936C4A-6155-4687-8F74-B886BE8884A4}" type="presOf" srcId="{CA06A359-1AEE-4640-8FE2-7A447B44B5F4}" destId="{7B365600-431D-4308-99D7-92F1861F9C31}" srcOrd="0" destOrd="0" presId="urn:microsoft.com/office/officeart/2005/8/layout/vProcess5"/>
    <dgm:cxn modelId="{CA1C1E4C-3053-4155-9C80-B1EB95B72E42}" type="presOf" srcId="{640A066F-B17F-45B8-89F8-3AD1EC3F21AE}" destId="{6EA6D48D-BAD0-473B-A278-4CF37A911351}" srcOrd="0" destOrd="0" presId="urn:microsoft.com/office/officeart/2005/8/layout/vProcess5"/>
    <dgm:cxn modelId="{6BF5B657-B78C-4B8A-9DD2-7E43D1DB1413}" srcId="{6BFEE5F0-45C5-4CFF-BA2D-8A60B5871492}" destId="{640A066F-B17F-45B8-89F8-3AD1EC3F21AE}" srcOrd="4" destOrd="0" parTransId="{D3E3434C-981A-44CE-BE18-A5D126FDAEB8}" sibTransId="{80935358-8300-4C43-A619-5E4D01ECEE1C}"/>
    <dgm:cxn modelId="{AD4C42F7-DE47-434E-8959-D5B9CE32EA7E}" type="presOf" srcId="{EB8C6CE8-C0DC-4EDC-9F28-F1A973E801DD}" destId="{03E2DFB3-AB61-455F-9BB7-2E64B786D895}" srcOrd="0" destOrd="0" presId="urn:microsoft.com/office/officeart/2005/8/layout/vProcess5"/>
    <dgm:cxn modelId="{85A5A7F7-C6CE-4326-B522-1D29B69B9034}" srcId="{6BFEE5F0-45C5-4CFF-BA2D-8A60B5871492}" destId="{07E9D862-254D-46C5-A0D0-BD60FD084431}" srcOrd="5" destOrd="0" parTransId="{0EA3F1EE-441D-405A-8935-9EA1BEF45ADD}" sibTransId="{B3D9C5EE-F500-42A2-9142-57FDA1BF22AE}"/>
    <dgm:cxn modelId="{97F82EF7-7515-4153-B282-2AB399590B60}" type="presOf" srcId="{F68A3DDF-6DB4-4987-B53D-BCDBCA10BAEB}" destId="{246162F8-B5E5-4AE8-89A7-33FD83ECEF0D}" srcOrd="1" destOrd="0" presId="urn:microsoft.com/office/officeart/2005/8/layout/vProcess5"/>
    <dgm:cxn modelId="{1DCF82CF-BAC7-4911-ABB5-341E43019593}" type="presOf" srcId="{FC5BD7F4-96B4-47C9-998E-6FC57FDD5E06}" destId="{7B17664F-C9B3-4249-A8B8-C4D300FA926D}" srcOrd="0" destOrd="0" presId="urn:microsoft.com/office/officeart/2005/8/layout/vProcess5"/>
    <dgm:cxn modelId="{E1011D21-2F5C-4B7B-A197-65E7014AC0EB}" srcId="{6BFEE5F0-45C5-4CFF-BA2D-8A60B5871492}" destId="{2B8E528B-B59C-46A5-8EBC-B248E02C47B1}" srcOrd="1" destOrd="0" parTransId="{5A2109F1-5714-4AB0-B497-0BB2290288C0}" sibTransId="{EB8C6CE8-C0DC-4EDC-9F28-F1A973E801DD}"/>
    <dgm:cxn modelId="{1BA5EBE3-3F4C-4EF6-8FC0-B070677DAC04}" type="presOf" srcId="{DABD7538-E1B7-4A14-9649-1C582DF5D4FE}" destId="{5FD72557-98A8-484B-B82C-065B0616D77B}" srcOrd="1" destOrd="0" presId="urn:microsoft.com/office/officeart/2005/8/layout/vProcess5"/>
    <dgm:cxn modelId="{D299D945-5B06-4459-93D5-DC15415E57A0}" srcId="{6BFEE5F0-45C5-4CFF-BA2D-8A60B5871492}" destId="{FC5BD7F4-96B4-47C9-998E-6FC57FDD5E06}" srcOrd="3" destOrd="0" parTransId="{B255644D-8A28-46C9-BF4D-930A9544BCBC}" sibTransId="{CA06A359-1AEE-4640-8FE2-7A447B44B5F4}"/>
    <dgm:cxn modelId="{BDAFD23A-A7B6-4510-9AD5-01A9D9D104D0}" type="presOf" srcId="{640A066F-B17F-45B8-89F8-3AD1EC3F21AE}" destId="{E858857A-1BF0-4921-8D21-7BADDAF5D973}" srcOrd="1" destOrd="0" presId="urn:microsoft.com/office/officeart/2005/8/layout/vProcess5"/>
    <dgm:cxn modelId="{DF3A725C-117B-4BA3-8C5F-0097ECD451AB}" type="presOf" srcId="{6BFEE5F0-45C5-4CFF-BA2D-8A60B5871492}" destId="{750584B0-8F72-4FC1-8F04-083026C179E3}" srcOrd="0" destOrd="0" presId="urn:microsoft.com/office/officeart/2005/8/layout/vProcess5"/>
    <dgm:cxn modelId="{F1B496A5-85E4-4F87-B331-D2BB656EA1BD}" type="presOf" srcId="{FC5BD7F4-96B4-47C9-998E-6FC57FDD5E06}" destId="{F8DD35B8-8792-44B6-A00D-B33E61D3EFF6}" srcOrd="1" destOrd="0" presId="urn:microsoft.com/office/officeart/2005/8/layout/vProcess5"/>
    <dgm:cxn modelId="{7DCF197F-11A3-4556-BDF8-A07A795ABA8F}" type="presOf" srcId="{98F1C1C8-A9C5-40A9-916F-5131661F376A}" destId="{AE9552E2-4F18-4949-BE6B-3424A9372BC7}" srcOrd="0" destOrd="0" presId="urn:microsoft.com/office/officeart/2005/8/layout/vProcess5"/>
    <dgm:cxn modelId="{5612FB7A-1C75-4F96-8FBA-CE09ED85426A}" type="presOf" srcId="{2B8E528B-B59C-46A5-8EBC-B248E02C47B1}" destId="{FE366500-1CE0-4E21-ABD1-DA4624D064AC}" srcOrd="0" destOrd="0" presId="urn:microsoft.com/office/officeart/2005/8/layout/vProcess5"/>
    <dgm:cxn modelId="{ACB935DF-5A92-4297-8AE6-F203006084DF}" type="presOf" srcId="{F68A3DDF-6DB4-4987-B53D-BCDBCA10BAEB}" destId="{B6A03898-272E-4EF0-AF67-078971E9CE25}" srcOrd="0" destOrd="0" presId="urn:microsoft.com/office/officeart/2005/8/layout/vProcess5"/>
    <dgm:cxn modelId="{D47FAA15-73AF-4099-9318-F213010D9493}" type="presOf" srcId="{E7C70EB0-ACEC-4279-BCCC-DF6F633D54FD}" destId="{D89A8CAC-EB46-4693-A9F5-A064E8EFDD0C}" srcOrd="0" destOrd="0" presId="urn:microsoft.com/office/officeart/2005/8/layout/vProcess5"/>
    <dgm:cxn modelId="{66AFC5CF-7352-4F56-A0AA-6A3450F7DA57}" type="presOf" srcId="{DABD7538-E1B7-4A14-9649-1C582DF5D4FE}" destId="{30FEC8C0-9AF4-4C08-9FBE-E2B4BF8EDC03}" srcOrd="0" destOrd="0" presId="urn:microsoft.com/office/officeart/2005/8/layout/vProcess5"/>
    <dgm:cxn modelId="{D356F34A-5BBF-4E1C-A6A1-863F5F7497D7}" type="presParOf" srcId="{750584B0-8F72-4FC1-8F04-083026C179E3}" destId="{75C6604F-7771-4662-8AA0-396AE1A5BE3F}" srcOrd="0" destOrd="0" presId="urn:microsoft.com/office/officeart/2005/8/layout/vProcess5"/>
    <dgm:cxn modelId="{C54A4B63-A4B9-4FF8-B06E-DF5A8CC621C2}" type="presParOf" srcId="{750584B0-8F72-4FC1-8F04-083026C179E3}" destId="{30FEC8C0-9AF4-4C08-9FBE-E2B4BF8EDC03}" srcOrd="1" destOrd="0" presId="urn:microsoft.com/office/officeart/2005/8/layout/vProcess5"/>
    <dgm:cxn modelId="{725943E9-7E2A-479D-98FF-05F3D44A112B}" type="presParOf" srcId="{750584B0-8F72-4FC1-8F04-083026C179E3}" destId="{FE366500-1CE0-4E21-ABD1-DA4624D064AC}" srcOrd="2" destOrd="0" presId="urn:microsoft.com/office/officeart/2005/8/layout/vProcess5"/>
    <dgm:cxn modelId="{CB7CD89D-5B72-42CF-8554-17928ED6E43D}" type="presParOf" srcId="{750584B0-8F72-4FC1-8F04-083026C179E3}" destId="{B6A03898-272E-4EF0-AF67-078971E9CE25}" srcOrd="3" destOrd="0" presId="urn:microsoft.com/office/officeart/2005/8/layout/vProcess5"/>
    <dgm:cxn modelId="{D95DFD20-FBA3-4B8D-AD69-200D22D681F3}" type="presParOf" srcId="{750584B0-8F72-4FC1-8F04-083026C179E3}" destId="{7B17664F-C9B3-4249-A8B8-C4D300FA926D}" srcOrd="4" destOrd="0" presId="urn:microsoft.com/office/officeart/2005/8/layout/vProcess5"/>
    <dgm:cxn modelId="{667C7091-2AFD-4C7D-8447-72131A979E49}" type="presParOf" srcId="{750584B0-8F72-4FC1-8F04-083026C179E3}" destId="{6EA6D48D-BAD0-473B-A278-4CF37A911351}" srcOrd="5" destOrd="0" presId="urn:microsoft.com/office/officeart/2005/8/layout/vProcess5"/>
    <dgm:cxn modelId="{98616849-76B6-47D0-B92C-3F5E96C15DC0}" type="presParOf" srcId="{750584B0-8F72-4FC1-8F04-083026C179E3}" destId="{AE9552E2-4F18-4949-BE6B-3424A9372BC7}" srcOrd="6" destOrd="0" presId="urn:microsoft.com/office/officeart/2005/8/layout/vProcess5"/>
    <dgm:cxn modelId="{4CC8EE6B-38AB-46B5-A9A8-A40A5104A44D}" type="presParOf" srcId="{750584B0-8F72-4FC1-8F04-083026C179E3}" destId="{03E2DFB3-AB61-455F-9BB7-2E64B786D895}" srcOrd="7" destOrd="0" presId="urn:microsoft.com/office/officeart/2005/8/layout/vProcess5"/>
    <dgm:cxn modelId="{B350729A-4EBC-4662-BBBC-77062B407462}" type="presParOf" srcId="{750584B0-8F72-4FC1-8F04-083026C179E3}" destId="{D89A8CAC-EB46-4693-A9F5-A064E8EFDD0C}" srcOrd="8" destOrd="0" presId="urn:microsoft.com/office/officeart/2005/8/layout/vProcess5"/>
    <dgm:cxn modelId="{2717DD26-3A90-46D1-9B12-55CBD4409F9F}" type="presParOf" srcId="{750584B0-8F72-4FC1-8F04-083026C179E3}" destId="{7B365600-431D-4308-99D7-92F1861F9C31}" srcOrd="9" destOrd="0" presId="urn:microsoft.com/office/officeart/2005/8/layout/vProcess5"/>
    <dgm:cxn modelId="{9E667E82-8A0D-4FA0-8638-6DE8D3DE1E04}" type="presParOf" srcId="{750584B0-8F72-4FC1-8F04-083026C179E3}" destId="{5FD72557-98A8-484B-B82C-065B0616D77B}" srcOrd="10" destOrd="0" presId="urn:microsoft.com/office/officeart/2005/8/layout/vProcess5"/>
    <dgm:cxn modelId="{D3E07C96-F5C8-4F3C-92A6-6B3330B4706A}" type="presParOf" srcId="{750584B0-8F72-4FC1-8F04-083026C179E3}" destId="{5231FB49-1DD9-4303-9D35-94208F3E324B}" srcOrd="11" destOrd="0" presId="urn:microsoft.com/office/officeart/2005/8/layout/vProcess5"/>
    <dgm:cxn modelId="{D0986F51-6D77-4890-B7E2-237DCA62282D}" type="presParOf" srcId="{750584B0-8F72-4FC1-8F04-083026C179E3}" destId="{246162F8-B5E5-4AE8-89A7-33FD83ECEF0D}" srcOrd="12" destOrd="0" presId="urn:microsoft.com/office/officeart/2005/8/layout/vProcess5"/>
    <dgm:cxn modelId="{7C243659-B71E-401B-87B7-78F9CE84F63D}" type="presParOf" srcId="{750584B0-8F72-4FC1-8F04-083026C179E3}" destId="{F8DD35B8-8792-44B6-A00D-B33E61D3EFF6}" srcOrd="13" destOrd="0" presId="urn:microsoft.com/office/officeart/2005/8/layout/vProcess5"/>
    <dgm:cxn modelId="{FBF34003-3B23-4126-AA7B-F186C93CB6A7}" type="presParOf" srcId="{750584B0-8F72-4FC1-8F04-083026C179E3}" destId="{E858857A-1BF0-4921-8D21-7BADDAF5D973}" srcOrd="14" destOrd="0" presId="urn:microsoft.com/office/officeart/2005/8/layout/vProcess5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F23B5DE6-9411-4317-828E-DE926B17CCBD}" type="doc">
      <dgm:prSet loTypeId="urn:microsoft.com/office/officeart/2005/8/layout/vProcess5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6D921924-A371-4E71-9571-FD5F6B7FF926}">
      <dgm:prSet phldrT="[Текст]"/>
      <dgm:spPr/>
      <dgm:t>
        <a:bodyPr/>
        <a:lstStyle/>
        <a:p>
          <a:r>
            <a:rPr lang="ru-RU" dirty="0" smtClean="0"/>
            <a:t>Официальный сайт ДОО – электронная почта ДОО</a:t>
          </a:r>
          <a:endParaRPr lang="ru-RU" dirty="0"/>
        </a:p>
      </dgm:t>
    </dgm:pt>
    <dgm:pt modelId="{EE7805E7-2DB5-4901-80D1-D96874FC2C44}" type="parTrans" cxnId="{A921A143-9E47-4275-8DF2-30C4A78500C1}">
      <dgm:prSet/>
      <dgm:spPr/>
      <dgm:t>
        <a:bodyPr/>
        <a:lstStyle/>
        <a:p>
          <a:endParaRPr lang="ru-RU"/>
        </a:p>
      </dgm:t>
    </dgm:pt>
    <dgm:pt modelId="{CB4DFC35-3978-434D-B297-885A628ACB8F}" type="sibTrans" cxnId="{A921A143-9E47-4275-8DF2-30C4A78500C1}">
      <dgm:prSet/>
      <dgm:spPr/>
      <dgm:t>
        <a:bodyPr/>
        <a:lstStyle/>
        <a:p>
          <a:endParaRPr lang="ru-RU"/>
        </a:p>
      </dgm:t>
    </dgm:pt>
    <dgm:pt modelId="{87B1FE21-1E9E-4AD7-A101-4359B56E1435}">
      <dgm:prSet phldrT="[Текст]"/>
      <dgm:spPr/>
      <dgm:t>
        <a:bodyPr/>
        <a:lstStyle/>
        <a:p>
          <a:r>
            <a:rPr lang="ru-RU" dirty="0" smtClean="0"/>
            <a:t>ВК Мессенджер</a:t>
          </a:r>
          <a:endParaRPr lang="ru-RU" dirty="0"/>
        </a:p>
      </dgm:t>
    </dgm:pt>
    <dgm:pt modelId="{0104474E-C1A8-4792-B20B-9A495075FACB}" type="parTrans" cxnId="{09FEDD9A-1643-4341-B4EE-0950942606A2}">
      <dgm:prSet/>
      <dgm:spPr/>
      <dgm:t>
        <a:bodyPr/>
        <a:lstStyle/>
        <a:p>
          <a:endParaRPr lang="ru-RU"/>
        </a:p>
      </dgm:t>
    </dgm:pt>
    <dgm:pt modelId="{F7DA8B90-BB20-4F9E-8FB9-607A50E994CD}" type="sibTrans" cxnId="{09FEDD9A-1643-4341-B4EE-0950942606A2}">
      <dgm:prSet/>
      <dgm:spPr/>
      <dgm:t>
        <a:bodyPr/>
        <a:lstStyle/>
        <a:p>
          <a:endParaRPr lang="ru-RU"/>
        </a:p>
      </dgm:t>
    </dgm:pt>
    <dgm:pt modelId="{3AAF848E-B916-480D-9BA8-A953A0D1B360}">
      <dgm:prSet phldrT="[Текст]"/>
      <dgm:spPr/>
      <dgm:t>
        <a:bodyPr/>
        <a:lstStyle/>
        <a:p>
          <a:r>
            <a:rPr lang="ru-RU" dirty="0" smtClean="0"/>
            <a:t>Мессенджер </a:t>
          </a:r>
          <a:r>
            <a:rPr lang="ru-RU" dirty="0" err="1" smtClean="0"/>
            <a:t>Сферум</a:t>
          </a:r>
          <a:endParaRPr lang="ru-RU" dirty="0"/>
        </a:p>
      </dgm:t>
    </dgm:pt>
    <dgm:pt modelId="{8B1E051F-6813-4D63-B719-A71799CE0F74}" type="parTrans" cxnId="{784097B1-3ADF-460A-85A1-0AD9209F9DD4}">
      <dgm:prSet/>
      <dgm:spPr/>
      <dgm:t>
        <a:bodyPr/>
        <a:lstStyle/>
        <a:p>
          <a:endParaRPr lang="ru-RU"/>
        </a:p>
      </dgm:t>
    </dgm:pt>
    <dgm:pt modelId="{B5416DC1-D650-4579-800E-BF40E0135C99}" type="sibTrans" cxnId="{784097B1-3ADF-460A-85A1-0AD9209F9DD4}">
      <dgm:prSet/>
      <dgm:spPr/>
      <dgm:t>
        <a:bodyPr/>
        <a:lstStyle/>
        <a:p>
          <a:endParaRPr lang="ru-RU"/>
        </a:p>
      </dgm:t>
    </dgm:pt>
    <dgm:pt modelId="{1773FA44-18CF-46AF-B818-580419B5E9EF}" type="pres">
      <dgm:prSet presAssocID="{F23B5DE6-9411-4317-828E-DE926B17CCBD}" presName="outerComposite" presStyleCnt="0">
        <dgm:presLayoutVars>
          <dgm:chMax val="5"/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FC17BFF2-4B87-4399-8447-8FD4E3CFC85C}" type="pres">
      <dgm:prSet presAssocID="{F23B5DE6-9411-4317-828E-DE926B17CCBD}" presName="dummyMaxCanvas" presStyleCnt="0">
        <dgm:presLayoutVars/>
      </dgm:prSet>
      <dgm:spPr/>
    </dgm:pt>
    <dgm:pt modelId="{A7A76FFB-F2AF-4F5E-8405-B81A4AFA742B}" type="pres">
      <dgm:prSet presAssocID="{F23B5DE6-9411-4317-828E-DE926B17CCBD}" presName="ThreeNodes_1" presStyleLbl="node1" presStyleIdx="0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998D0EC-F8B2-469A-AAA2-F874533B6C0F}" type="pres">
      <dgm:prSet presAssocID="{F23B5DE6-9411-4317-828E-DE926B17CCBD}" presName="ThreeNodes_2" presStyleLbl="node1" presStyleIdx="1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A06449B-5649-48CB-BA30-FFF530337020}" type="pres">
      <dgm:prSet presAssocID="{F23B5DE6-9411-4317-828E-DE926B17CCBD}" presName="ThreeNodes_3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F73B8EF-2FB8-4FE5-ACF0-E23E9B5AF834}" type="pres">
      <dgm:prSet presAssocID="{F23B5DE6-9411-4317-828E-DE926B17CCBD}" presName="ThreeConn_1-2" presStyleLbl="fgAccFollowNode1" presStyleIdx="0" presStyleCnt="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431BC01-E3E3-46B0-A081-53E23219EDE2}" type="pres">
      <dgm:prSet presAssocID="{F23B5DE6-9411-4317-828E-DE926B17CCBD}" presName="ThreeConn_2-3" presStyleLbl="fgAccFollowNode1" presStyleIdx="1" presStyleCnt="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8CD11B51-3DDE-4C9C-AC92-DA7F932FDB35}" type="pres">
      <dgm:prSet presAssocID="{F23B5DE6-9411-4317-828E-DE926B17CCBD}" presName="ThreeNodes_1_text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FF6D6C5-E964-4675-B29A-ABBA56B1FE7D}" type="pres">
      <dgm:prSet presAssocID="{F23B5DE6-9411-4317-828E-DE926B17CCBD}" presName="ThreeNodes_2_text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E26A90F-0CBA-4FF1-BA11-237E7E09A1A4}" type="pres">
      <dgm:prSet presAssocID="{F23B5DE6-9411-4317-828E-DE926B17CCBD}" presName="ThreeNodes_3_text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70992F2A-602B-41B2-980B-19E6F12E84A6}" type="presOf" srcId="{6D921924-A371-4E71-9571-FD5F6B7FF926}" destId="{A7A76FFB-F2AF-4F5E-8405-B81A4AFA742B}" srcOrd="0" destOrd="0" presId="urn:microsoft.com/office/officeart/2005/8/layout/vProcess5"/>
    <dgm:cxn modelId="{1F045568-5CEB-4AE0-86BE-E6DDE83229F2}" type="presOf" srcId="{3AAF848E-B916-480D-9BA8-A953A0D1B360}" destId="{2E26A90F-0CBA-4FF1-BA11-237E7E09A1A4}" srcOrd="1" destOrd="0" presId="urn:microsoft.com/office/officeart/2005/8/layout/vProcess5"/>
    <dgm:cxn modelId="{96CAF1C3-FD73-4087-8F3E-306FB2B28C28}" type="presOf" srcId="{87B1FE21-1E9E-4AD7-A101-4359B56E1435}" destId="{F998D0EC-F8B2-469A-AAA2-F874533B6C0F}" srcOrd="0" destOrd="0" presId="urn:microsoft.com/office/officeart/2005/8/layout/vProcess5"/>
    <dgm:cxn modelId="{CC703610-C52B-4A2B-B825-3E8124486B18}" type="presOf" srcId="{3AAF848E-B916-480D-9BA8-A953A0D1B360}" destId="{9A06449B-5649-48CB-BA30-FFF530337020}" srcOrd="0" destOrd="0" presId="urn:microsoft.com/office/officeart/2005/8/layout/vProcess5"/>
    <dgm:cxn modelId="{47937B0A-395A-4491-8090-420844DC8B82}" type="presOf" srcId="{87B1FE21-1E9E-4AD7-A101-4359B56E1435}" destId="{3FF6D6C5-E964-4675-B29A-ABBA56B1FE7D}" srcOrd="1" destOrd="0" presId="urn:microsoft.com/office/officeart/2005/8/layout/vProcess5"/>
    <dgm:cxn modelId="{EE318DE7-6D98-44C1-A581-7333ED4713BE}" type="presOf" srcId="{F7DA8B90-BB20-4F9E-8FB9-607A50E994CD}" destId="{C431BC01-E3E3-46B0-A081-53E23219EDE2}" srcOrd="0" destOrd="0" presId="urn:microsoft.com/office/officeart/2005/8/layout/vProcess5"/>
    <dgm:cxn modelId="{C2C7F7D1-A33C-4AB0-89E4-B00A47C0C2A5}" type="presOf" srcId="{CB4DFC35-3978-434D-B297-885A628ACB8F}" destId="{CF73B8EF-2FB8-4FE5-ACF0-E23E9B5AF834}" srcOrd="0" destOrd="0" presId="urn:microsoft.com/office/officeart/2005/8/layout/vProcess5"/>
    <dgm:cxn modelId="{09FEDD9A-1643-4341-B4EE-0950942606A2}" srcId="{F23B5DE6-9411-4317-828E-DE926B17CCBD}" destId="{87B1FE21-1E9E-4AD7-A101-4359B56E1435}" srcOrd="1" destOrd="0" parTransId="{0104474E-C1A8-4792-B20B-9A495075FACB}" sibTransId="{F7DA8B90-BB20-4F9E-8FB9-607A50E994CD}"/>
    <dgm:cxn modelId="{AADA211D-2E66-4F1F-91D2-7FA66D4D1509}" type="presOf" srcId="{F23B5DE6-9411-4317-828E-DE926B17CCBD}" destId="{1773FA44-18CF-46AF-B818-580419B5E9EF}" srcOrd="0" destOrd="0" presId="urn:microsoft.com/office/officeart/2005/8/layout/vProcess5"/>
    <dgm:cxn modelId="{A921A143-9E47-4275-8DF2-30C4A78500C1}" srcId="{F23B5DE6-9411-4317-828E-DE926B17CCBD}" destId="{6D921924-A371-4E71-9571-FD5F6B7FF926}" srcOrd="0" destOrd="0" parTransId="{EE7805E7-2DB5-4901-80D1-D96874FC2C44}" sibTransId="{CB4DFC35-3978-434D-B297-885A628ACB8F}"/>
    <dgm:cxn modelId="{784097B1-3ADF-460A-85A1-0AD9209F9DD4}" srcId="{F23B5DE6-9411-4317-828E-DE926B17CCBD}" destId="{3AAF848E-B916-480D-9BA8-A953A0D1B360}" srcOrd="2" destOrd="0" parTransId="{8B1E051F-6813-4D63-B719-A71799CE0F74}" sibTransId="{B5416DC1-D650-4579-800E-BF40E0135C99}"/>
    <dgm:cxn modelId="{6277F1D3-D515-45AC-81B2-2A656E14E123}" type="presOf" srcId="{6D921924-A371-4E71-9571-FD5F6B7FF926}" destId="{8CD11B51-3DDE-4C9C-AC92-DA7F932FDB35}" srcOrd="1" destOrd="0" presId="urn:microsoft.com/office/officeart/2005/8/layout/vProcess5"/>
    <dgm:cxn modelId="{6A0C90E0-C257-4271-B78F-298ABBBD35EF}" type="presParOf" srcId="{1773FA44-18CF-46AF-B818-580419B5E9EF}" destId="{FC17BFF2-4B87-4399-8447-8FD4E3CFC85C}" srcOrd="0" destOrd="0" presId="urn:microsoft.com/office/officeart/2005/8/layout/vProcess5"/>
    <dgm:cxn modelId="{19C7F915-7F7A-4BC9-801A-F0DCA969A603}" type="presParOf" srcId="{1773FA44-18CF-46AF-B818-580419B5E9EF}" destId="{A7A76FFB-F2AF-4F5E-8405-B81A4AFA742B}" srcOrd="1" destOrd="0" presId="urn:microsoft.com/office/officeart/2005/8/layout/vProcess5"/>
    <dgm:cxn modelId="{B556D01B-C6F8-4F53-B575-2EEB94090578}" type="presParOf" srcId="{1773FA44-18CF-46AF-B818-580419B5E9EF}" destId="{F998D0EC-F8B2-469A-AAA2-F874533B6C0F}" srcOrd="2" destOrd="0" presId="urn:microsoft.com/office/officeart/2005/8/layout/vProcess5"/>
    <dgm:cxn modelId="{1828F8C4-0201-4D1D-8F35-8C8BE2815427}" type="presParOf" srcId="{1773FA44-18CF-46AF-B818-580419B5E9EF}" destId="{9A06449B-5649-48CB-BA30-FFF530337020}" srcOrd="3" destOrd="0" presId="urn:microsoft.com/office/officeart/2005/8/layout/vProcess5"/>
    <dgm:cxn modelId="{8A27CE83-E595-44BF-AD37-6AE38AF7A278}" type="presParOf" srcId="{1773FA44-18CF-46AF-B818-580419B5E9EF}" destId="{CF73B8EF-2FB8-4FE5-ACF0-E23E9B5AF834}" srcOrd="4" destOrd="0" presId="urn:microsoft.com/office/officeart/2005/8/layout/vProcess5"/>
    <dgm:cxn modelId="{8E45A94C-7D33-41DB-B382-5D9F29ABD030}" type="presParOf" srcId="{1773FA44-18CF-46AF-B818-580419B5E9EF}" destId="{C431BC01-E3E3-46B0-A081-53E23219EDE2}" srcOrd="5" destOrd="0" presId="urn:microsoft.com/office/officeart/2005/8/layout/vProcess5"/>
    <dgm:cxn modelId="{B2475850-9A1F-441D-839E-FD930B47FA03}" type="presParOf" srcId="{1773FA44-18CF-46AF-B818-580419B5E9EF}" destId="{8CD11B51-3DDE-4C9C-AC92-DA7F932FDB35}" srcOrd="6" destOrd="0" presId="urn:microsoft.com/office/officeart/2005/8/layout/vProcess5"/>
    <dgm:cxn modelId="{E1C95711-EAB3-440B-87BC-48DBD23A45DB}" type="presParOf" srcId="{1773FA44-18CF-46AF-B818-580419B5E9EF}" destId="{3FF6D6C5-E964-4675-B29A-ABBA56B1FE7D}" srcOrd="7" destOrd="0" presId="urn:microsoft.com/office/officeart/2005/8/layout/vProcess5"/>
    <dgm:cxn modelId="{01E77F32-186D-4FAF-BDA1-BC65A720936A}" type="presParOf" srcId="{1773FA44-18CF-46AF-B818-580419B5E9EF}" destId="{2E26A90F-0CBA-4FF1-BA11-237E7E09A1A4}" srcOrd="8" destOrd="0" presId="urn:microsoft.com/office/officeart/2005/8/layout/vProcess5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0FEC8C0-9AF4-4C08-9FBE-E2B4BF8EDC03}">
      <dsp:nvSpPr>
        <dsp:cNvPr id="0" name=""/>
        <dsp:cNvSpPr/>
      </dsp:nvSpPr>
      <dsp:spPr>
        <a:xfrm>
          <a:off x="0" y="0"/>
          <a:ext cx="6225556" cy="803529"/>
        </a:xfrm>
        <a:prstGeom prst="roundRect">
          <a:avLst>
            <a:gd name="adj" fmla="val 10000"/>
          </a:avLst>
        </a:prstGeom>
        <a:solidFill>
          <a:srgbClr val="9EE0FE"/>
        </a:soli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1</a:t>
          </a:r>
          <a:r>
            <a:rPr lang="ru-RU" sz="18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. Получение информации от заведующего о проведение мониторинга качеством образовании ДОО, утверждение информации </a:t>
          </a:r>
          <a:endParaRPr lang="ru-RU" sz="18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23535" y="23535"/>
        <a:ext cx="5264472" cy="756459"/>
      </dsp:txXfrm>
    </dsp:sp>
    <dsp:sp modelId="{FE366500-1CE0-4E21-ABD1-DA4624D064AC}">
      <dsp:nvSpPr>
        <dsp:cNvPr id="0" name=""/>
        <dsp:cNvSpPr/>
      </dsp:nvSpPr>
      <dsp:spPr>
        <a:xfrm>
          <a:off x="464895" y="915130"/>
          <a:ext cx="6225556" cy="803529"/>
        </a:xfrm>
        <a:prstGeom prst="roundRect">
          <a:avLst>
            <a:gd name="adj" fmla="val 10000"/>
          </a:avLst>
        </a:prstGeom>
        <a:solidFill>
          <a:srgbClr val="9EE0FE"/>
        </a:soli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2. </a:t>
          </a:r>
          <a:r>
            <a:rPr lang="ru-RU" sz="18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Собрание педагогов, для выбора рабочей группы</a:t>
          </a:r>
          <a:endParaRPr lang="ru-RU" sz="18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488430" y="938665"/>
        <a:ext cx="5191296" cy="756459"/>
      </dsp:txXfrm>
    </dsp:sp>
    <dsp:sp modelId="{B6A03898-272E-4EF0-AF67-078971E9CE25}">
      <dsp:nvSpPr>
        <dsp:cNvPr id="0" name=""/>
        <dsp:cNvSpPr/>
      </dsp:nvSpPr>
      <dsp:spPr>
        <a:xfrm>
          <a:off x="929790" y="1830260"/>
          <a:ext cx="6225556" cy="803529"/>
        </a:xfrm>
        <a:prstGeom prst="roundRect">
          <a:avLst>
            <a:gd name="adj" fmla="val 10000"/>
          </a:avLst>
        </a:prstGeom>
        <a:solidFill>
          <a:srgbClr val="9EE0FE"/>
        </a:soli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3. Передача информации через электронные ресурсы</a:t>
          </a:r>
          <a:endParaRPr lang="ru-RU" sz="18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953325" y="1853795"/>
        <a:ext cx="5191296" cy="756459"/>
      </dsp:txXfrm>
    </dsp:sp>
    <dsp:sp modelId="{7B17664F-C9B3-4249-A8B8-C4D300FA926D}">
      <dsp:nvSpPr>
        <dsp:cNvPr id="0" name=""/>
        <dsp:cNvSpPr/>
      </dsp:nvSpPr>
      <dsp:spPr>
        <a:xfrm>
          <a:off x="1394686" y="2745390"/>
          <a:ext cx="6225556" cy="803529"/>
        </a:xfrm>
        <a:prstGeom prst="roundRect">
          <a:avLst>
            <a:gd name="adj" fmla="val 10000"/>
          </a:avLst>
        </a:prstGeom>
        <a:solidFill>
          <a:srgbClr val="9EE0FE"/>
        </a:soli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4. Сбор полученной информации</a:t>
          </a:r>
          <a:endParaRPr lang="ru-RU" sz="18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1418221" y="2768925"/>
        <a:ext cx="5191296" cy="756459"/>
      </dsp:txXfrm>
    </dsp:sp>
    <dsp:sp modelId="{6EA6D48D-BAD0-473B-A278-4CF37A911351}">
      <dsp:nvSpPr>
        <dsp:cNvPr id="0" name=""/>
        <dsp:cNvSpPr/>
      </dsp:nvSpPr>
      <dsp:spPr>
        <a:xfrm>
          <a:off x="1859581" y="3660521"/>
          <a:ext cx="6225556" cy="803529"/>
        </a:xfrm>
        <a:prstGeom prst="roundRect">
          <a:avLst>
            <a:gd name="adj" fmla="val 10000"/>
          </a:avLst>
        </a:prstGeom>
        <a:solidFill>
          <a:srgbClr val="9EE0FE"/>
        </a:soli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5.Обработка полученной информации</a:t>
          </a:r>
          <a:endParaRPr lang="ru-RU" sz="18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1883116" y="3684056"/>
        <a:ext cx="5191296" cy="756459"/>
      </dsp:txXfrm>
    </dsp:sp>
    <dsp:sp modelId="{AE9552E2-4F18-4949-BE6B-3424A9372BC7}">
      <dsp:nvSpPr>
        <dsp:cNvPr id="0" name=""/>
        <dsp:cNvSpPr/>
      </dsp:nvSpPr>
      <dsp:spPr>
        <a:xfrm>
          <a:off x="5703262" y="587022"/>
          <a:ext cx="522293" cy="522293"/>
        </a:xfrm>
        <a:prstGeom prst="downArrow">
          <a:avLst>
            <a:gd name="adj1" fmla="val 55000"/>
            <a:gd name="adj2" fmla="val 45000"/>
          </a:avLst>
        </a:prstGeom>
        <a:solidFill>
          <a:srgbClr val="0070C0">
            <a:alpha val="90000"/>
          </a:srgbClr>
        </a:solidFill>
        <a:ln w="9525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9210" tIns="29210" rIns="29210" bIns="29210" numCol="1" spcCol="1270" anchor="ctr" anchorCtr="0">
          <a:noAutofit/>
        </a:bodyPr>
        <a:lstStyle/>
        <a:p>
          <a:pPr lvl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2300" kern="1200">
            <a:solidFill>
              <a:srgbClr val="002060"/>
            </a:solidFill>
          </a:endParaRPr>
        </a:p>
      </dsp:txBody>
      <dsp:txXfrm>
        <a:off x="5820778" y="587022"/>
        <a:ext cx="287261" cy="393025"/>
      </dsp:txXfrm>
    </dsp:sp>
    <dsp:sp modelId="{03E2DFB3-AB61-455F-9BB7-2E64B786D895}">
      <dsp:nvSpPr>
        <dsp:cNvPr id="0" name=""/>
        <dsp:cNvSpPr/>
      </dsp:nvSpPr>
      <dsp:spPr>
        <a:xfrm>
          <a:off x="6168157" y="1502152"/>
          <a:ext cx="522293" cy="522293"/>
        </a:xfrm>
        <a:prstGeom prst="downArrow">
          <a:avLst>
            <a:gd name="adj1" fmla="val 55000"/>
            <a:gd name="adj2" fmla="val 45000"/>
          </a:avLst>
        </a:prstGeom>
        <a:solidFill>
          <a:srgbClr val="0070C0">
            <a:alpha val="90000"/>
          </a:srgbClr>
        </a:solidFill>
        <a:ln w="9525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9210" tIns="29210" rIns="29210" bIns="29210" numCol="1" spcCol="1270" anchor="ctr" anchorCtr="0">
          <a:noAutofit/>
        </a:bodyPr>
        <a:lstStyle/>
        <a:p>
          <a:pPr lvl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2300" kern="1200"/>
        </a:p>
      </dsp:txBody>
      <dsp:txXfrm>
        <a:off x="6285673" y="1502152"/>
        <a:ext cx="287261" cy="393025"/>
      </dsp:txXfrm>
    </dsp:sp>
    <dsp:sp modelId="{D89A8CAC-EB46-4693-A9F5-A064E8EFDD0C}">
      <dsp:nvSpPr>
        <dsp:cNvPr id="0" name=""/>
        <dsp:cNvSpPr/>
      </dsp:nvSpPr>
      <dsp:spPr>
        <a:xfrm>
          <a:off x="6633053" y="2403890"/>
          <a:ext cx="522293" cy="522293"/>
        </a:xfrm>
        <a:prstGeom prst="downArrow">
          <a:avLst>
            <a:gd name="adj1" fmla="val 55000"/>
            <a:gd name="adj2" fmla="val 45000"/>
          </a:avLst>
        </a:prstGeom>
        <a:solidFill>
          <a:srgbClr val="0070C0">
            <a:alpha val="90000"/>
          </a:srgbClr>
        </a:solidFill>
        <a:ln w="9525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9210" tIns="29210" rIns="29210" bIns="29210" numCol="1" spcCol="1270" anchor="ctr" anchorCtr="0">
          <a:noAutofit/>
        </a:bodyPr>
        <a:lstStyle/>
        <a:p>
          <a:pPr lvl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2300" kern="1200"/>
        </a:p>
      </dsp:txBody>
      <dsp:txXfrm>
        <a:off x="6750569" y="2403890"/>
        <a:ext cx="287261" cy="393025"/>
      </dsp:txXfrm>
    </dsp:sp>
    <dsp:sp modelId="{7B365600-431D-4308-99D7-92F1861F9C31}">
      <dsp:nvSpPr>
        <dsp:cNvPr id="0" name=""/>
        <dsp:cNvSpPr/>
      </dsp:nvSpPr>
      <dsp:spPr>
        <a:xfrm>
          <a:off x="7097948" y="3327949"/>
          <a:ext cx="522293" cy="522293"/>
        </a:xfrm>
        <a:prstGeom prst="downArrow">
          <a:avLst>
            <a:gd name="adj1" fmla="val 55000"/>
            <a:gd name="adj2" fmla="val 45000"/>
          </a:avLst>
        </a:prstGeom>
        <a:solidFill>
          <a:srgbClr val="0070C0">
            <a:alpha val="90000"/>
          </a:srgbClr>
        </a:solidFill>
        <a:ln w="9525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9210" tIns="29210" rIns="29210" bIns="29210" numCol="1" spcCol="1270" anchor="ctr" anchorCtr="0">
          <a:noAutofit/>
        </a:bodyPr>
        <a:lstStyle/>
        <a:p>
          <a:pPr lvl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2300" kern="1200"/>
        </a:p>
      </dsp:txBody>
      <dsp:txXfrm>
        <a:off x="7215464" y="3327949"/>
        <a:ext cx="287261" cy="393025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7A76FFB-F2AF-4F5E-8405-B81A4AFA742B}">
      <dsp:nvSpPr>
        <dsp:cNvPr id="0" name=""/>
        <dsp:cNvSpPr/>
      </dsp:nvSpPr>
      <dsp:spPr>
        <a:xfrm>
          <a:off x="0" y="0"/>
          <a:ext cx="6703695" cy="979051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lvl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500" kern="1200" dirty="0" smtClean="0"/>
            <a:t>Официальный сайт ДОО – электронная почта ДОО</a:t>
          </a:r>
          <a:endParaRPr lang="ru-RU" sz="2500" kern="1200" dirty="0"/>
        </a:p>
      </dsp:txBody>
      <dsp:txXfrm>
        <a:off x="28675" y="28675"/>
        <a:ext cx="5647223" cy="921701"/>
      </dsp:txXfrm>
    </dsp:sp>
    <dsp:sp modelId="{F998D0EC-F8B2-469A-AAA2-F874533B6C0F}">
      <dsp:nvSpPr>
        <dsp:cNvPr id="0" name=""/>
        <dsp:cNvSpPr/>
      </dsp:nvSpPr>
      <dsp:spPr>
        <a:xfrm>
          <a:off x="591502" y="1142226"/>
          <a:ext cx="6703695" cy="979051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lvl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500" kern="1200" dirty="0" smtClean="0"/>
            <a:t>ВК Мессенджер</a:t>
          </a:r>
          <a:endParaRPr lang="ru-RU" sz="2500" kern="1200" dirty="0"/>
        </a:p>
      </dsp:txBody>
      <dsp:txXfrm>
        <a:off x="620177" y="1170901"/>
        <a:ext cx="5418459" cy="921701"/>
      </dsp:txXfrm>
    </dsp:sp>
    <dsp:sp modelId="{9A06449B-5649-48CB-BA30-FFF530337020}">
      <dsp:nvSpPr>
        <dsp:cNvPr id="0" name=""/>
        <dsp:cNvSpPr/>
      </dsp:nvSpPr>
      <dsp:spPr>
        <a:xfrm>
          <a:off x="1183004" y="2284452"/>
          <a:ext cx="6703695" cy="979051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lvl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500" kern="1200" dirty="0" smtClean="0"/>
            <a:t>Мессенджер </a:t>
          </a:r>
          <a:r>
            <a:rPr lang="ru-RU" sz="2500" kern="1200" dirty="0" err="1" smtClean="0"/>
            <a:t>Сферум</a:t>
          </a:r>
          <a:endParaRPr lang="ru-RU" sz="2500" kern="1200" dirty="0"/>
        </a:p>
      </dsp:txBody>
      <dsp:txXfrm>
        <a:off x="1211679" y="2313127"/>
        <a:ext cx="5418459" cy="921701"/>
      </dsp:txXfrm>
    </dsp:sp>
    <dsp:sp modelId="{CF73B8EF-2FB8-4FE5-ACF0-E23E9B5AF834}">
      <dsp:nvSpPr>
        <dsp:cNvPr id="0" name=""/>
        <dsp:cNvSpPr/>
      </dsp:nvSpPr>
      <dsp:spPr>
        <a:xfrm>
          <a:off x="6067311" y="742447"/>
          <a:ext cx="636383" cy="636383"/>
        </a:xfrm>
        <a:prstGeom prst="downArrow">
          <a:avLst>
            <a:gd name="adj1" fmla="val 55000"/>
            <a:gd name="adj2" fmla="val 45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6830" tIns="36830" rIns="36830" bIns="36830" numCol="1" spcCol="1270" anchor="ctr" anchorCtr="0">
          <a:noAutofit/>
        </a:bodyPr>
        <a:lstStyle/>
        <a:p>
          <a:pPr lvl="0" algn="ctr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2900" kern="1200"/>
        </a:p>
      </dsp:txBody>
      <dsp:txXfrm>
        <a:off x="6210497" y="742447"/>
        <a:ext cx="350011" cy="478878"/>
      </dsp:txXfrm>
    </dsp:sp>
    <dsp:sp modelId="{C431BC01-E3E3-46B0-A081-53E23219EDE2}">
      <dsp:nvSpPr>
        <dsp:cNvPr id="0" name=""/>
        <dsp:cNvSpPr/>
      </dsp:nvSpPr>
      <dsp:spPr>
        <a:xfrm>
          <a:off x="6658814" y="1878146"/>
          <a:ext cx="636383" cy="636383"/>
        </a:xfrm>
        <a:prstGeom prst="downArrow">
          <a:avLst>
            <a:gd name="adj1" fmla="val 55000"/>
            <a:gd name="adj2" fmla="val 45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6830" tIns="36830" rIns="36830" bIns="36830" numCol="1" spcCol="1270" anchor="ctr" anchorCtr="0">
          <a:noAutofit/>
        </a:bodyPr>
        <a:lstStyle/>
        <a:p>
          <a:pPr lvl="0" algn="ctr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2900" kern="1200"/>
        </a:p>
      </dsp:txBody>
      <dsp:txXfrm>
        <a:off x="6802000" y="1878146"/>
        <a:ext cx="350011" cy="478878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Process5">
  <dgm:title val=""/>
  <dgm:desc val=""/>
  <dgm:catLst>
    <dgm:cat type="process" pri="1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</dgm:cxnLst>
      <dgm:bg/>
      <dgm:whole/>
    </dgm:dataModel>
  </dgm:clrData>
  <dgm:layoutNode name="outerComposite">
    <dgm:varLst>
      <dgm:chMax val="5"/>
      <dgm:dir/>
      <dgm:resizeHandles val="exact"/>
    </dgm:varLst>
    <dgm:alg type="composite"/>
    <dgm:shape xmlns:r="http://schemas.openxmlformats.org/officeDocument/2006/relationships" r:blip="">
      <dgm:adjLst/>
    </dgm:shape>
    <dgm:presOf/>
    <dgm:choose name="Name0">
      <dgm:if name="Name1" func="var" arg="dir" op="equ" val="norm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l" for="ch" forName="TwoNodes_1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r" for="ch" forName="TwoNodes_2" refType="w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r" for="ch" forName="TwoConn_1-2" refType="r" refFor="ch" refForName="TwoNodes_1"/>
          <dgm:constr type="r" for="ch" forName="TwoNodes_1_text" refType="l" refFor="ch" refForName="TwoConn_1-2"/>
          <dgm:constr type="rOff" for="ch" forName="TwoNodes_1_text" refType="w" refFor="ch" refForName="TwoConn_1-2" fact="-0.5"/>
          <dgm:constr type="t" for="ch" forName="TwoNodes_1_text" refType="t" refFor="ch" refForName="TwoNodes_1"/>
          <dgm:constr type="b" for="ch" forName="TwoNodes_1_text" refType="b" refFor="ch" refForName="TwoNodes_1"/>
          <dgm:constr type="l" for="ch" forName="TwoNodes_1_text" refType="l" refFor="ch" refForName="TwoNodes_1"/>
          <dgm:constr type="r" for="ch" forName="TwoNodes_2_text" refType="l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l" for="ch" forName="TwoNodes_2_text" refType="l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l" for="ch" forName="ThreeNodes_1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r" for="ch" forName="ThreeNodes_3" refType="w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r" for="ch" forName="ThreeConn_1-2" refType="r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r" for="ch" forName="ThreeConn_2-3" refType="r" refFor="ch" refForName="ThreeNodes_2"/>
          <dgm:constr type="r" for="ch" forName="ThreeNodes_1_text" refType="l" refFor="ch" refForName="ThreeConn_1-2"/>
          <dgm:constr type="rOff" for="ch" forName="ThreeNodes_1_text" refType="w" refFor="ch" refForName="ThreeConn_1-2" fact="-0.57"/>
          <dgm:constr type="t" for="ch" forName="ThreeNodes_1_text" refType="t" refFor="ch" refForName="ThreeNodes_1"/>
          <dgm:constr type="b" for="ch" forName="ThreeNodes_1_text" refType="b" refFor="ch" refForName="ThreeNodes_1"/>
          <dgm:constr type="l" for="ch" forName="ThreeNodes_1_text" refType="l" refFor="ch" refForName="ThreeNodes_1"/>
          <dgm:constr type="r" for="ch" forName="ThreeNodes_2_text" refType="l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l" for="ch" forName="ThreeNodes_2_text" refType="l" refFor="ch" refForName="ThreeNodes_2"/>
          <dgm:constr type="r" for="ch" forName="ThreeNodes_3_text" refType="l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l" for="ch" forName="ThreeNodes_3_text" refType="l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l" for="ch" forName="FourNodes_1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467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533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r" for="ch" forName="FourNodes_4" refType="w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r" for="ch" forName="FourConn_1-2" refType="r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r" for="ch" forName="FourConn_2-3" refType="r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r" for="ch" forName="FourConn_3-4" refType="r" refFor="ch" refForName="FourNodes_3"/>
          <dgm:constr type="r" for="ch" forName="FourNodes_1_text" refType="l" refFor="ch" refForName="FourConn_1-2"/>
          <dgm:constr type="rOff" for="ch" forName="FourNodes_1_text" refType="w" refFor="ch" refForName="FourConn_1-2" fact="-0.7"/>
          <dgm:constr type="t" for="ch" forName="FourNodes_1_text" refType="t" refFor="ch" refForName="FourNodes_1"/>
          <dgm:constr type="b" for="ch" forName="FourNodes_1_text" refType="b" refFor="ch" refForName="FourNodes_1"/>
          <dgm:constr type="l" for="ch" forName="FourNodes_1_text" refType="l" refFor="ch" refForName="FourNodes_1"/>
          <dgm:constr type="r" for="ch" forName="FourNodes_2_text" refType="l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l" for="ch" forName="FourNodes_2_text" refType="l" refFor="ch" refForName="FourNodes_2"/>
          <dgm:constr type="r" for="ch" forName="FourNodes_3_text" refType="l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l" for="ch" forName="FourNodes_3_text" refType="l" refFor="ch" refForName="FourNodes_3"/>
          <dgm:constr type="r" for="ch" forName="FourNodes_4_text" refType="l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l" for="ch" forName="FourNodes_4_text" refType="l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l" for="ch" forName="FiveNodes_1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442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557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r" for="ch" forName="FiveNodes_5" refType="w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r" for="ch" forName="FiveConn_1-2" refType="r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r" for="ch" forName="FiveConn_2-3" refType="r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r" for="ch" forName="FiveConn_3-4" refType="r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r" for="ch" forName="FiveConn_4-5" refType="r" refFor="ch" refForName="FiveNodes_4"/>
          <dgm:constr type="r" for="ch" forName="FiveNodes_1_text" refType="l" refFor="ch" refForName="FiveConn_1-2"/>
          <dgm:constr type="rOff" for="ch" forName="FiveNodes_1_text" refType="w" refFor="ch" refForName="FiveConn_1-2" fact="-0.75"/>
          <dgm:constr type="t" for="ch" forName="FiveNodes_1_text" refType="t" refFor="ch" refForName="FiveNodes_1"/>
          <dgm:constr type="b" for="ch" forName="FiveNodes_1_text" refType="b" refFor="ch" refForName="FiveNodes_1"/>
          <dgm:constr type="l" for="ch" forName="FiveNodes_1_text" refType="l" refFor="ch" refForName="FiveNodes_1"/>
          <dgm:constr type="r" for="ch" forName="FiveNodes_2_text" refType="l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l" for="ch" forName="FiveNodes_2_text" refType="l" refFor="ch" refForName="FiveNodes_2"/>
          <dgm:constr type="r" for="ch" forName="FiveNodes_3_text" refType="l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l" for="ch" forName="FiveNodes_3_text" refType="l" refFor="ch" refForName="FiveNodes_3"/>
          <dgm:constr type="r" for="ch" forName="FiveNodes_4_text" refType="l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l" for="ch" forName="FiveNodes_4_text" refType="l" refFor="ch" refForName="FiveNodes_4"/>
          <dgm:constr type="r" for="ch" forName="FiveNodes_5_text" refType="l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l" for="ch" forName="FiveNodes_5_text" refType="l" refFor="ch" refForName="FiveNodes_5"/>
        </dgm:constrLst>
      </dgm:if>
      <dgm:else name="Name2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r" for="ch" forName="TwoNodes_1" refType="w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l" for="ch" forName="TwoNodes_2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l" for="ch" forName="TwoConn_1-2" refType="l" refFor="ch" refForName="TwoNodes_1"/>
          <dgm:constr type="l" for="ch" forName="TwoNodes_1_text" refType="r" refFor="ch" refForName="TwoConn_1-2"/>
          <dgm:constr type="lOff" for="ch" forName="TwoNodes_1_text" refType="w" refFor="ch" refForName="TwoConn_1-2" fact="0.5"/>
          <dgm:constr type="t" for="ch" forName="TwoNodes_1_text" refType="t" refFor="ch" refForName="TwoNodes_1"/>
          <dgm:constr type="b" for="ch" forName="TwoNodes_1_text" refType="b" refFor="ch" refForName="TwoNodes_1"/>
          <dgm:constr type="r" for="ch" forName="TwoNodes_1_text" refType="r" refFor="ch" refForName="TwoNodes_1"/>
          <dgm:constr type="l" for="ch" forName="TwoNodes_2_text" refType="r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r" for="ch" forName="TwoNodes_2_text" refType="r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r" for="ch" forName="ThreeNodes_1" refType="w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l" for="ch" forName="ThreeNodes_3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l" for="ch" forName="ThreeConn_1-2" refType="l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l" for="ch" forName="ThreeConn_2-3" refType="l" refFor="ch" refForName="ThreeNodes_2"/>
          <dgm:constr type="l" for="ch" forName="ThreeNodes_1_text" refType="r" refFor="ch" refForName="ThreeConn_1-2"/>
          <dgm:constr type="lOff" for="ch" forName="ThreeNodes_1_text" refType="w" refFor="ch" refForName="ThreeConn_1-2" fact="0.55"/>
          <dgm:constr type="t" for="ch" forName="ThreeNodes_1_text" refType="t" refFor="ch" refForName="ThreeNodes_1"/>
          <dgm:constr type="b" for="ch" forName="ThreeNodes_1_text" refType="b" refFor="ch" refForName="ThreeNodes_1"/>
          <dgm:constr type="r" for="ch" forName="ThreeNodes_1_text" refType="r" refFor="ch" refForName="ThreeNodes_1"/>
          <dgm:constr type="l" for="ch" forName="ThreeNodes_2_text" refType="r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r" for="ch" forName="ThreeNodes_2_text" refType="r" refFor="ch" refForName="ThreeNodes_2"/>
          <dgm:constr type="l" for="ch" forName="ThreeNodes_3_text" refType="r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r" for="ch" forName="ThreeNodes_3_text" refType="r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r" for="ch" forName="FourNodes_1" refType="w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533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467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l" for="ch" forName="FourNodes_4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l" for="ch" forName="FourConn_1-2" refType="l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l" for="ch" forName="FourConn_2-3" refType="l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l" for="ch" forName="FourConn_3-4" refType="l" refFor="ch" refForName="FourNodes_3"/>
          <dgm:constr type="l" for="ch" forName="FourNodes_1_text" refType="r" refFor="ch" refForName="FourConn_1-2"/>
          <dgm:constr type="lOff" for="ch" forName="FourNodes_1_text" refType="w" refFor="ch" refForName="FourConn_1-2" fact="0.69"/>
          <dgm:constr type="t" for="ch" forName="FourNodes_1_text" refType="t" refFor="ch" refForName="FourNodes_1"/>
          <dgm:constr type="b" for="ch" forName="FourNodes_1_text" refType="b" refFor="ch" refForName="FourNodes_1"/>
          <dgm:constr type="r" for="ch" forName="FourNodes_1_text" refType="r" refFor="ch" refForName="FourNodes_1"/>
          <dgm:constr type="l" for="ch" forName="FourNodes_2_text" refType="r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r" for="ch" forName="FourNodes_2_text" refType="r" refFor="ch" refForName="FourNodes_2"/>
          <dgm:constr type="l" for="ch" forName="FourNodes_3_text" refType="r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r" for="ch" forName="FourNodes_3_text" refType="r" refFor="ch" refForName="FourNodes_3"/>
          <dgm:constr type="l" for="ch" forName="FourNodes_4_text" refType="r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r" for="ch" forName="FourNodes_4_text" refType="r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r" for="ch" forName="FiveNodes_1" refType="w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557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442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l" for="ch" forName="FiveNodes_5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l" for="ch" forName="FiveConn_1-2" refType="l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l" for="ch" forName="FiveConn_2-3" refType="l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l" for="ch" forName="FiveConn_3-4" refType="l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l" for="ch" forName="FiveConn_4-5" refType="l" refFor="ch" refForName="FiveNodes_4"/>
          <dgm:constr type="l" for="ch" forName="FiveNodes_1_text" refType="r" refFor="ch" refForName="FiveConn_1-2"/>
          <dgm:constr type="lOff" for="ch" forName="FiveNodes_1_text" refType="w" refFor="ch" refForName="FiveConn_1-2" fact="0.73"/>
          <dgm:constr type="t" for="ch" forName="FiveNodes_1_text" refType="t" refFor="ch" refForName="FiveNodes_1"/>
          <dgm:constr type="b" for="ch" forName="FiveNodes_1_text" refType="b" refFor="ch" refForName="FiveNodes_1"/>
          <dgm:constr type="r" for="ch" forName="FiveNodes_1_text" refType="r" refFor="ch" refForName="FiveNodes_1"/>
          <dgm:constr type="l" for="ch" forName="FiveNodes_2_text" refType="r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r" for="ch" forName="FiveNodes_2_text" refType="r" refFor="ch" refForName="FiveNodes_2"/>
          <dgm:constr type="l" for="ch" forName="FiveNodes_3_text" refType="r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r" for="ch" forName="FiveNodes_3_text" refType="r" refFor="ch" refForName="FiveNodes_3"/>
          <dgm:constr type="l" for="ch" forName="FiveNodes_4_text" refType="r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r" for="ch" forName="FiveNodes_4_text" refType="r" refFor="ch" refForName="FiveNodes_4"/>
          <dgm:constr type="l" for="ch" forName="FiveNodes_5_text" refType="r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r" for="ch" forName="FiveNodes_5_text" refType="r" refFor="ch" refForName="FiveNodes_5"/>
        </dgm:constrLst>
      </dgm:else>
    </dgm:choose>
    <dgm:ruleLst/>
    <dgm:layoutNode name="dummyMaxCanvas">
      <dgm:varLst/>
      <dgm:alg type="sp"/>
      <dgm:shape xmlns:r="http://schemas.openxmlformats.org/officeDocument/2006/relationships" r:blip="">
        <dgm:adjLst/>
      </dgm:shape>
      <dgm:presOf/>
      <dgm:constrLst/>
      <dgm:ruleLst/>
    </dgm:layoutNode>
    <dgm:choose name="Name3">
      <dgm:if name="Name4" axis="ch" ptType="node" func="cnt" op="equ" val="1">
        <dgm:layoutNode name="OneNode_1">
          <dgm:varLst>
            <dgm:bulletEnabled val="1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ch desOrSelf" ptType="node node" st="1 1" cnt="1 0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if>
      <dgm:else name="Name5">
        <dgm:choose name="Name6">
          <dgm:if name="Name7" axis="ch" ptType="node" func="cnt" op="equ" val="2">
            <dgm:layoutNode name="TwoNodes_1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1 1" cnt="1 0"/>
              <dgm:constrLst/>
              <dgm:ruleLst/>
            </dgm:layoutNode>
            <dgm:layoutNode name="TwoNodes_2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2 1" cnt="1 0"/>
              <dgm:constrLst/>
              <dgm:ruleLst/>
            </dgm:layoutNode>
            <dgm:layoutNode name="TwoConn_1-2" styleLbl="fgAccFollowNode1">
              <dgm:varLst>
                <dgm:bulletEnabled val="1"/>
              </dgm:varLst>
              <dgm:alg type="tx"/>
              <dgm:shape xmlns:r="http://schemas.openxmlformats.org/officeDocument/2006/relationships" type="downArrow" r:blip="">
                <dgm:adjLst>
                  <dgm:adj idx="1" val="0.55"/>
                  <dgm:adj idx="2" val="0.45"/>
                </dgm:adjLst>
              </dgm:shape>
              <dgm:presOf axis="ch" ptType="sibTrans" cnt="1"/>
              <dgm:constrLst>
                <dgm:constr type="lMarg" refType="primFontSz" fact="0.1"/>
                <dgm:constr type="rMarg" refType="primFontSz" fact="0.1"/>
                <dgm:constr type="tMarg" refType="primFontSz" fact="0.1"/>
                <dgm:constr type="bMarg" refType="primFontSz" fact="0.1"/>
              </dgm:constrLst>
              <dgm:ruleLst>
                <dgm:rule type="primFontSz" val="5" fact="NaN" max="NaN"/>
              </dgm:ruleLst>
            </dgm:layoutNode>
            <dgm:layoutNode name="TwoNodes_1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1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  <dgm:layoutNode name="TwoNodes_2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2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</dgm:if>
          <dgm:else name="Name8">
            <dgm:choose name="Name9">
              <dgm:if name="Name10" axis="ch" ptType="node" func="cnt" op="equ" val="3">
                <dgm:layoutNode name="ThreeNodes_1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1 1" cnt="1 0"/>
                  <dgm:constrLst/>
                  <dgm:ruleLst/>
                </dgm:layoutNode>
                <dgm:layoutNode name="ThreeNodes_2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2 1" cnt="1 0"/>
                  <dgm:constrLst/>
                  <dgm:ruleLst/>
                </dgm:layoutNode>
                <dgm:layoutNode name="ThreeNodes_3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3 1" cnt="1 0"/>
                  <dgm:constrLst/>
                  <dgm:ruleLst/>
                </dgm:layoutNode>
                <dgm:layoutNode name="ThreeConn_1-2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Conn_2-3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st="2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Nodes_1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1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2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2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3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3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</dgm:if>
              <dgm:else name="Name11">
                <dgm:choose name="Name12">
                  <dgm:if name="Name13" axis="ch" ptType="node" func="cnt" op="equ" val="4">
                    <dgm:layoutNode name="FourNodes_1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/>
                      <dgm:ruleLst/>
                    </dgm:layoutNode>
                    <dgm:layoutNode name="FourNodes_2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/>
                      <dgm:ruleLst/>
                    </dgm:layoutNode>
                    <dgm:layoutNode name="FourNodes_3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/>
                      <dgm:ruleLst/>
                    </dgm:layoutNode>
                    <dgm:layoutNode name="FourNodes_4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/>
                      <dgm:ruleLst/>
                    </dgm:layoutNode>
                    <dgm:layoutNode name="FourConn_1-2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2-3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2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3-4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3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1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2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3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4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if>
                  <dgm:else name="Name14">
                    <dgm:choose name="Name15">
                      <dgm:if name="Name16" axis="ch" ptType="node" func="cnt" op="gte" val="5">
                        <dgm:layoutNode name="FiveNodes_1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/>
                          <dgm:ruleLst/>
                        </dgm:layoutNode>
                        <dgm:layoutNode name="FiveNodes_2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/>
                          <dgm:ruleLst/>
                        </dgm:layoutNode>
                        <dgm:layoutNode name="FiveNodes_3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/>
                          <dgm:ruleLst/>
                        </dgm:layoutNode>
                        <dgm:layoutNode name="FiveNodes_4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/>
                          <dgm:ruleLst/>
                        </dgm:layoutNode>
                        <dgm:layoutNode name="FiveNodes_5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/>
                          <dgm:ruleLst/>
                        </dgm:layoutNode>
                        <dgm:layoutNode name="FiveConn_1-2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2-3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2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3-4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3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4-5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4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1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2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3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4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5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</dgm:if>
                      <dgm:else name="Name17"/>
                    </dgm:choose>
                  </dgm:else>
                </dgm:choose>
              </dgm:else>
            </dgm:choose>
          </dgm:else>
        </dgm:choose>
      </dgm:else>
    </dgm:choos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Process5">
  <dgm:title val=""/>
  <dgm:desc val=""/>
  <dgm:catLst>
    <dgm:cat type="process" pri="1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</dgm:cxnLst>
      <dgm:bg/>
      <dgm:whole/>
    </dgm:dataModel>
  </dgm:clrData>
  <dgm:layoutNode name="outerComposite">
    <dgm:varLst>
      <dgm:chMax val="5"/>
      <dgm:dir/>
      <dgm:resizeHandles val="exact"/>
    </dgm:varLst>
    <dgm:alg type="composite"/>
    <dgm:shape xmlns:r="http://schemas.openxmlformats.org/officeDocument/2006/relationships" r:blip="">
      <dgm:adjLst/>
    </dgm:shape>
    <dgm:presOf/>
    <dgm:choose name="Name0">
      <dgm:if name="Name1" func="var" arg="dir" op="equ" val="norm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l" for="ch" forName="TwoNodes_1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r" for="ch" forName="TwoNodes_2" refType="w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r" for="ch" forName="TwoConn_1-2" refType="r" refFor="ch" refForName="TwoNodes_1"/>
          <dgm:constr type="r" for="ch" forName="TwoNodes_1_text" refType="l" refFor="ch" refForName="TwoConn_1-2"/>
          <dgm:constr type="rOff" for="ch" forName="TwoNodes_1_text" refType="w" refFor="ch" refForName="TwoConn_1-2" fact="-0.5"/>
          <dgm:constr type="t" for="ch" forName="TwoNodes_1_text" refType="t" refFor="ch" refForName="TwoNodes_1"/>
          <dgm:constr type="b" for="ch" forName="TwoNodes_1_text" refType="b" refFor="ch" refForName="TwoNodes_1"/>
          <dgm:constr type="l" for="ch" forName="TwoNodes_1_text" refType="l" refFor="ch" refForName="TwoNodes_1"/>
          <dgm:constr type="r" for="ch" forName="TwoNodes_2_text" refType="l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l" for="ch" forName="TwoNodes_2_text" refType="l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l" for="ch" forName="ThreeNodes_1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r" for="ch" forName="ThreeNodes_3" refType="w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r" for="ch" forName="ThreeConn_1-2" refType="r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r" for="ch" forName="ThreeConn_2-3" refType="r" refFor="ch" refForName="ThreeNodes_2"/>
          <dgm:constr type="r" for="ch" forName="ThreeNodes_1_text" refType="l" refFor="ch" refForName="ThreeConn_1-2"/>
          <dgm:constr type="rOff" for="ch" forName="ThreeNodes_1_text" refType="w" refFor="ch" refForName="ThreeConn_1-2" fact="-0.57"/>
          <dgm:constr type="t" for="ch" forName="ThreeNodes_1_text" refType="t" refFor="ch" refForName="ThreeNodes_1"/>
          <dgm:constr type="b" for="ch" forName="ThreeNodes_1_text" refType="b" refFor="ch" refForName="ThreeNodes_1"/>
          <dgm:constr type="l" for="ch" forName="ThreeNodes_1_text" refType="l" refFor="ch" refForName="ThreeNodes_1"/>
          <dgm:constr type="r" for="ch" forName="ThreeNodes_2_text" refType="l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l" for="ch" forName="ThreeNodes_2_text" refType="l" refFor="ch" refForName="ThreeNodes_2"/>
          <dgm:constr type="r" for="ch" forName="ThreeNodes_3_text" refType="l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l" for="ch" forName="ThreeNodes_3_text" refType="l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l" for="ch" forName="FourNodes_1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467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533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r" for="ch" forName="FourNodes_4" refType="w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r" for="ch" forName="FourConn_1-2" refType="r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r" for="ch" forName="FourConn_2-3" refType="r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r" for="ch" forName="FourConn_3-4" refType="r" refFor="ch" refForName="FourNodes_3"/>
          <dgm:constr type="r" for="ch" forName="FourNodes_1_text" refType="l" refFor="ch" refForName="FourConn_1-2"/>
          <dgm:constr type="rOff" for="ch" forName="FourNodes_1_text" refType="w" refFor="ch" refForName="FourConn_1-2" fact="-0.7"/>
          <dgm:constr type="t" for="ch" forName="FourNodes_1_text" refType="t" refFor="ch" refForName="FourNodes_1"/>
          <dgm:constr type="b" for="ch" forName="FourNodes_1_text" refType="b" refFor="ch" refForName="FourNodes_1"/>
          <dgm:constr type="l" for="ch" forName="FourNodes_1_text" refType="l" refFor="ch" refForName="FourNodes_1"/>
          <dgm:constr type="r" for="ch" forName="FourNodes_2_text" refType="l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l" for="ch" forName="FourNodes_2_text" refType="l" refFor="ch" refForName="FourNodes_2"/>
          <dgm:constr type="r" for="ch" forName="FourNodes_3_text" refType="l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l" for="ch" forName="FourNodes_3_text" refType="l" refFor="ch" refForName="FourNodes_3"/>
          <dgm:constr type="r" for="ch" forName="FourNodes_4_text" refType="l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l" for="ch" forName="FourNodes_4_text" refType="l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l" for="ch" forName="FiveNodes_1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442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557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r" for="ch" forName="FiveNodes_5" refType="w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r" for="ch" forName="FiveConn_1-2" refType="r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r" for="ch" forName="FiveConn_2-3" refType="r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r" for="ch" forName="FiveConn_3-4" refType="r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r" for="ch" forName="FiveConn_4-5" refType="r" refFor="ch" refForName="FiveNodes_4"/>
          <dgm:constr type="r" for="ch" forName="FiveNodes_1_text" refType="l" refFor="ch" refForName="FiveConn_1-2"/>
          <dgm:constr type="rOff" for="ch" forName="FiveNodes_1_text" refType="w" refFor="ch" refForName="FiveConn_1-2" fact="-0.75"/>
          <dgm:constr type="t" for="ch" forName="FiveNodes_1_text" refType="t" refFor="ch" refForName="FiveNodes_1"/>
          <dgm:constr type="b" for="ch" forName="FiveNodes_1_text" refType="b" refFor="ch" refForName="FiveNodes_1"/>
          <dgm:constr type="l" for="ch" forName="FiveNodes_1_text" refType="l" refFor="ch" refForName="FiveNodes_1"/>
          <dgm:constr type="r" for="ch" forName="FiveNodes_2_text" refType="l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l" for="ch" forName="FiveNodes_2_text" refType="l" refFor="ch" refForName="FiveNodes_2"/>
          <dgm:constr type="r" for="ch" forName="FiveNodes_3_text" refType="l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l" for="ch" forName="FiveNodes_3_text" refType="l" refFor="ch" refForName="FiveNodes_3"/>
          <dgm:constr type="r" for="ch" forName="FiveNodes_4_text" refType="l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l" for="ch" forName="FiveNodes_4_text" refType="l" refFor="ch" refForName="FiveNodes_4"/>
          <dgm:constr type="r" for="ch" forName="FiveNodes_5_text" refType="l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l" for="ch" forName="FiveNodes_5_text" refType="l" refFor="ch" refForName="FiveNodes_5"/>
        </dgm:constrLst>
      </dgm:if>
      <dgm:else name="Name2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r" for="ch" forName="TwoNodes_1" refType="w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l" for="ch" forName="TwoNodes_2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l" for="ch" forName="TwoConn_1-2" refType="l" refFor="ch" refForName="TwoNodes_1"/>
          <dgm:constr type="l" for="ch" forName="TwoNodes_1_text" refType="r" refFor="ch" refForName="TwoConn_1-2"/>
          <dgm:constr type="lOff" for="ch" forName="TwoNodes_1_text" refType="w" refFor="ch" refForName="TwoConn_1-2" fact="0.5"/>
          <dgm:constr type="t" for="ch" forName="TwoNodes_1_text" refType="t" refFor="ch" refForName="TwoNodes_1"/>
          <dgm:constr type="b" for="ch" forName="TwoNodes_1_text" refType="b" refFor="ch" refForName="TwoNodes_1"/>
          <dgm:constr type="r" for="ch" forName="TwoNodes_1_text" refType="r" refFor="ch" refForName="TwoNodes_1"/>
          <dgm:constr type="l" for="ch" forName="TwoNodes_2_text" refType="r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r" for="ch" forName="TwoNodes_2_text" refType="r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r" for="ch" forName="ThreeNodes_1" refType="w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l" for="ch" forName="ThreeNodes_3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l" for="ch" forName="ThreeConn_1-2" refType="l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l" for="ch" forName="ThreeConn_2-3" refType="l" refFor="ch" refForName="ThreeNodes_2"/>
          <dgm:constr type="l" for="ch" forName="ThreeNodes_1_text" refType="r" refFor="ch" refForName="ThreeConn_1-2"/>
          <dgm:constr type="lOff" for="ch" forName="ThreeNodes_1_text" refType="w" refFor="ch" refForName="ThreeConn_1-2" fact="0.55"/>
          <dgm:constr type="t" for="ch" forName="ThreeNodes_1_text" refType="t" refFor="ch" refForName="ThreeNodes_1"/>
          <dgm:constr type="b" for="ch" forName="ThreeNodes_1_text" refType="b" refFor="ch" refForName="ThreeNodes_1"/>
          <dgm:constr type="r" for="ch" forName="ThreeNodes_1_text" refType="r" refFor="ch" refForName="ThreeNodes_1"/>
          <dgm:constr type="l" for="ch" forName="ThreeNodes_2_text" refType="r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r" for="ch" forName="ThreeNodes_2_text" refType="r" refFor="ch" refForName="ThreeNodes_2"/>
          <dgm:constr type="l" for="ch" forName="ThreeNodes_3_text" refType="r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r" for="ch" forName="ThreeNodes_3_text" refType="r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r" for="ch" forName="FourNodes_1" refType="w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533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467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l" for="ch" forName="FourNodes_4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l" for="ch" forName="FourConn_1-2" refType="l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l" for="ch" forName="FourConn_2-3" refType="l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l" for="ch" forName="FourConn_3-4" refType="l" refFor="ch" refForName="FourNodes_3"/>
          <dgm:constr type="l" for="ch" forName="FourNodes_1_text" refType="r" refFor="ch" refForName="FourConn_1-2"/>
          <dgm:constr type="lOff" for="ch" forName="FourNodes_1_text" refType="w" refFor="ch" refForName="FourConn_1-2" fact="0.69"/>
          <dgm:constr type="t" for="ch" forName="FourNodes_1_text" refType="t" refFor="ch" refForName="FourNodes_1"/>
          <dgm:constr type="b" for="ch" forName="FourNodes_1_text" refType="b" refFor="ch" refForName="FourNodes_1"/>
          <dgm:constr type="r" for="ch" forName="FourNodes_1_text" refType="r" refFor="ch" refForName="FourNodes_1"/>
          <dgm:constr type="l" for="ch" forName="FourNodes_2_text" refType="r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r" for="ch" forName="FourNodes_2_text" refType="r" refFor="ch" refForName="FourNodes_2"/>
          <dgm:constr type="l" for="ch" forName="FourNodes_3_text" refType="r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r" for="ch" forName="FourNodes_3_text" refType="r" refFor="ch" refForName="FourNodes_3"/>
          <dgm:constr type="l" for="ch" forName="FourNodes_4_text" refType="r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r" for="ch" forName="FourNodes_4_text" refType="r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r" for="ch" forName="FiveNodes_1" refType="w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557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442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l" for="ch" forName="FiveNodes_5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l" for="ch" forName="FiveConn_1-2" refType="l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l" for="ch" forName="FiveConn_2-3" refType="l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l" for="ch" forName="FiveConn_3-4" refType="l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l" for="ch" forName="FiveConn_4-5" refType="l" refFor="ch" refForName="FiveNodes_4"/>
          <dgm:constr type="l" for="ch" forName="FiveNodes_1_text" refType="r" refFor="ch" refForName="FiveConn_1-2"/>
          <dgm:constr type="lOff" for="ch" forName="FiveNodes_1_text" refType="w" refFor="ch" refForName="FiveConn_1-2" fact="0.73"/>
          <dgm:constr type="t" for="ch" forName="FiveNodes_1_text" refType="t" refFor="ch" refForName="FiveNodes_1"/>
          <dgm:constr type="b" for="ch" forName="FiveNodes_1_text" refType="b" refFor="ch" refForName="FiveNodes_1"/>
          <dgm:constr type="r" for="ch" forName="FiveNodes_1_text" refType="r" refFor="ch" refForName="FiveNodes_1"/>
          <dgm:constr type="l" for="ch" forName="FiveNodes_2_text" refType="r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r" for="ch" forName="FiveNodes_2_text" refType="r" refFor="ch" refForName="FiveNodes_2"/>
          <dgm:constr type="l" for="ch" forName="FiveNodes_3_text" refType="r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r" for="ch" forName="FiveNodes_3_text" refType="r" refFor="ch" refForName="FiveNodes_3"/>
          <dgm:constr type="l" for="ch" forName="FiveNodes_4_text" refType="r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r" for="ch" forName="FiveNodes_4_text" refType="r" refFor="ch" refForName="FiveNodes_4"/>
          <dgm:constr type="l" for="ch" forName="FiveNodes_5_text" refType="r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r" for="ch" forName="FiveNodes_5_text" refType="r" refFor="ch" refForName="FiveNodes_5"/>
        </dgm:constrLst>
      </dgm:else>
    </dgm:choose>
    <dgm:ruleLst/>
    <dgm:layoutNode name="dummyMaxCanvas">
      <dgm:varLst/>
      <dgm:alg type="sp"/>
      <dgm:shape xmlns:r="http://schemas.openxmlformats.org/officeDocument/2006/relationships" r:blip="">
        <dgm:adjLst/>
      </dgm:shape>
      <dgm:presOf/>
      <dgm:constrLst/>
      <dgm:ruleLst/>
    </dgm:layoutNode>
    <dgm:choose name="Name3">
      <dgm:if name="Name4" axis="ch" ptType="node" func="cnt" op="equ" val="1">
        <dgm:layoutNode name="OneNode_1">
          <dgm:varLst>
            <dgm:bulletEnabled val="1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ch desOrSelf" ptType="node node" st="1 1" cnt="1 0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if>
      <dgm:else name="Name5">
        <dgm:choose name="Name6">
          <dgm:if name="Name7" axis="ch" ptType="node" func="cnt" op="equ" val="2">
            <dgm:layoutNode name="TwoNodes_1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1 1" cnt="1 0"/>
              <dgm:constrLst/>
              <dgm:ruleLst/>
            </dgm:layoutNode>
            <dgm:layoutNode name="TwoNodes_2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2 1" cnt="1 0"/>
              <dgm:constrLst/>
              <dgm:ruleLst/>
            </dgm:layoutNode>
            <dgm:layoutNode name="TwoConn_1-2" styleLbl="fgAccFollowNode1">
              <dgm:varLst>
                <dgm:bulletEnabled val="1"/>
              </dgm:varLst>
              <dgm:alg type="tx"/>
              <dgm:shape xmlns:r="http://schemas.openxmlformats.org/officeDocument/2006/relationships" type="downArrow" r:blip="">
                <dgm:adjLst>
                  <dgm:adj idx="1" val="0.55"/>
                  <dgm:adj idx="2" val="0.45"/>
                </dgm:adjLst>
              </dgm:shape>
              <dgm:presOf axis="ch" ptType="sibTrans" cnt="1"/>
              <dgm:constrLst>
                <dgm:constr type="lMarg" refType="primFontSz" fact="0.1"/>
                <dgm:constr type="rMarg" refType="primFontSz" fact="0.1"/>
                <dgm:constr type="tMarg" refType="primFontSz" fact="0.1"/>
                <dgm:constr type="bMarg" refType="primFontSz" fact="0.1"/>
              </dgm:constrLst>
              <dgm:ruleLst>
                <dgm:rule type="primFontSz" val="5" fact="NaN" max="NaN"/>
              </dgm:ruleLst>
            </dgm:layoutNode>
            <dgm:layoutNode name="TwoNodes_1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1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  <dgm:layoutNode name="TwoNodes_2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2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</dgm:if>
          <dgm:else name="Name8">
            <dgm:choose name="Name9">
              <dgm:if name="Name10" axis="ch" ptType="node" func="cnt" op="equ" val="3">
                <dgm:layoutNode name="ThreeNodes_1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1 1" cnt="1 0"/>
                  <dgm:constrLst/>
                  <dgm:ruleLst/>
                </dgm:layoutNode>
                <dgm:layoutNode name="ThreeNodes_2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2 1" cnt="1 0"/>
                  <dgm:constrLst/>
                  <dgm:ruleLst/>
                </dgm:layoutNode>
                <dgm:layoutNode name="ThreeNodes_3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3 1" cnt="1 0"/>
                  <dgm:constrLst/>
                  <dgm:ruleLst/>
                </dgm:layoutNode>
                <dgm:layoutNode name="ThreeConn_1-2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Conn_2-3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st="2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Nodes_1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1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2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2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3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3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</dgm:if>
              <dgm:else name="Name11">
                <dgm:choose name="Name12">
                  <dgm:if name="Name13" axis="ch" ptType="node" func="cnt" op="equ" val="4">
                    <dgm:layoutNode name="FourNodes_1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/>
                      <dgm:ruleLst/>
                    </dgm:layoutNode>
                    <dgm:layoutNode name="FourNodes_2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/>
                      <dgm:ruleLst/>
                    </dgm:layoutNode>
                    <dgm:layoutNode name="FourNodes_3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/>
                      <dgm:ruleLst/>
                    </dgm:layoutNode>
                    <dgm:layoutNode name="FourNodes_4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/>
                      <dgm:ruleLst/>
                    </dgm:layoutNode>
                    <dgm:layoutNode name="FourConn_1-2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2-3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2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3-4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3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1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2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3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4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if>
                  <dgm:else name="Name14">
                    <dgm:choose name="Name15">
                      <dgm:if name="Name16" axis="ch" ptType="node" func="cnt" op="gte" val="5">
                        <dgm:layoutNode name="FiveNodes_1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/>
                          <dgm:ruleLst/>
                        </dgm:layoutNode>
                        <dgm:layoutNode name="FiveNodes_2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/>
                          <dgm:ruleLst/>
                        </dgm:layoutNode>
                        <dgm:layoutNode name="FiveNodes_3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/>
                          <dgm:ruleLst/>
                        </dgm:layoutNode>
                        <dgm:layoutNode name="FiveNodes_4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/>
                          <dgm:ruleLst/>
                        </dgm:layoutNode>
                        <dgm:layoutNode name="FiveNodes_5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/>
                          <dgm:ruleLst/>
                        </dgm:layoutNode>
                        <dgm:layoutNode name="FiveConn_1-2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2-3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2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3-4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3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4-5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4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1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2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3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4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5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</dgm:if>
                      <dgm:else name="Name17"/>
                    </dgm:choose>
                  </dgm:else>
                </dgm:choose>
              </dgm:else>
            </dgm:choose>
          </dgm:else>
        </dgm:choose>
      </dgm:else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1B63E80-F3C1-40E1-ADE6-7667B802929F}" type="datetimeFigureOut">
              <a:rPr lang="ru-RU" smtClean="0"/>
              <a:t>02.10.2025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252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9768" y="4715907"/>
            <a:ext cx="5438140" cy="4467701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430091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50443" y="9430091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7D8501-3B49-49BD-834F-769B3A01D1A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6787200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653154-E84C-41DF-B5DA-EC6BBDAF4A27}" type="datetime1">
              <a:rPr lang="ru-RU" smtClean="0"/>
              <a:t>02.10.2025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7B6EF6-91A9-45D4-90F2-6D7F1684EEAD}" type="datetime1">
              <a:rPr lang="ru-RU" smtClean="0"/>
              <a:t>02.10.2025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76FB03-7E63-4E96-8E71-64D8AAAA05E5}" type="datetime1">
              <a:rPr lang="ru-RU" smtClean="0"/>
              <a:t>02.10.2025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710540-5065-4154-B575-25F045956217}" type="datetime1">
              <a:rPr lang="ru-RU" smtClean="0"/>
              <a:t>02.10.2025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319B64-BEA0-4646-B2DC-9848AD041FF0}" type="datetime1">
              <a:rPr lang="ru-RU" smtClean="0"/>
              <a:t>02.10.2025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9D4C0B-81BA-44B0-9873-B784BFDAA5C9}" type="datetime1">
              <a:rPr lang="ru-RU" smtClean="0"/>
              <a:t>02.10.2025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E93CF4-D6E8-4C91-A0C2-281C5183E81D}" type="datetime1">
              <a:rPr lang="ru-RU" smtClean="0"/>
              <a:t>02.10.2025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2BA916-F477-4046-8D7F-52FEE71D902C}" type="datetime1">
              <a:rPr lang="ru-RU" smtClean="0"/>
              <a:t>02.10.2025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E3FF46-2893-462E-B2F1-225924908D8D}" type="datetime1">
              <a:rPr lang="ru-RU" smtClean="0"/>
              <a:t>02.10.2025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D1411B-D92D-4D4A-AE7C-DA3B657800A4}" type="datetime1">
              <a:rPr lang="ru-RU" smtClean="0"/>
              <a:t>02.10.2025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FF3428-DA13-4CD4-A0C1-213CC02A17F0}" type="datetime1">
              <a:rPr lang="ru-RU" smtClean="0"/>
              <a:t>02.10.2025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24468F-6682-48AA-B5F4-BEF8E7F9833C}" type="datetimeFigureOut">
              <a:rPr lang="ru-RU" smtClean="0"/>
              <a:t>02.10.2025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82897F-7A41-40D7-BC9E-F666B07C585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4964125"/>
      </p:ext>
    </p:extLst>
  </p:cSld>
  <p:clrMapOvr>
    <a:masterClrMapping/>
  </p:clrMapOvr>
  <p:transition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883BC51-48CD-4653-BB47-5F4125556576}" type="datetime1">
              <a:rPr lang="ru-RU" smtClean="0"/>
              <a:t>02.10.2025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jpeg"/><Relationship Id="rId13" Type="http://schemas.openxmlformats.org/officeDocument/2006/relationships/image" Target="../media/image14.jpeg"/><Relationship Id="rId18" Type="http://schemas.openxmlformats.org/officeDocument/2006/relationships/image" Target="../media/image19.png"/><Relationship Id="rId26" Type="http://schemas.openxmlformats.org/officeDocument/2006/relationships/image" Target="../media/image27.jpeg"/><Relationship Id="rId3" Type="http://schemas.openxmlformats.org/officeDocument/2006/relationships/image" Target="../media/image4.png"/><Relationship Id="rId21" Type="http://schemas.openxmlformats.org/officeDocument/2006/relationships/image" Target="../media/image22.png"/><Relationship Id="rId7" Type="http://schemas.openxmlformats.org/officeDocument/2006/relationships/image" Target="../media/image8.png"/><Relationship Id="rId12" Type="http://schemas.openxmlformats.org/officeDocument/2006/relationships/image" Target="../media/image13.png"/><Relationship Id="rId17" Type="http://schemas.openxmlformats.org/officeDocument/2006/relationships/image" Target="../media/image18.jpeg"/><Relationship Id="rId25" Type="http://schemas.openxmlformats.org/officeDocument/2006/relationships/image" Target="../media/image26.png"/><Relationship Id="rId33" Type="http://schemas.openxmlformats.org/officeDocument/2006/relationships/image" Target="../media/image34.png"/><Relationship Id="rId2" Type="http://schemas.openxmlformats.org/officeDocument/2006/relationships/image" Target="../media/image3.png"/><Relationship Id="rId16" Type="http://schemas.openxmlformats.org/officeDocument/2006/relationships/image" Target="../media/image17.png"/><Relationship Id="rId20" Type="http://schemas.openxmlformats.org/officeDocument/2006/relationships/image" Target="../media/image21.jpeg"/><Relationship Id="rId29" Type="http://schemas.openxmlformats.org/officeDocument/2006/relationships/image" Target="../media/image3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png"/><Relationship Id="rId11" Type="http://schemas.openxmlformats.org/officeDocument/2006/relationships/image" Target="../media/image12.jpeg"/><Relationship Id="rId24" Type="http://schemas.openxmlformats.org/officeDocument/2006/relationships/image" Target="../media/image25.jpeg"/><Relationship Id="rId32" Type="http://schemas.openxmlformats.org/officeDocument/2006/relationships/image" Target="../media/image33.png"/><Relationship Id="rId5" Type="http://schemas.openxmlformats.org/officeDocument/2006/relationships/image" Target="../media/image6.jpeg"/><Relationship Id="rId15" Type="http://schemas.openxmlformats.org/officeDocument/2006/relationships/image" Target="../media/image16.jpeg"/><Relationship Id="rId23" Type="http://schemas.openxmlformats.org/officeDocument/2006/relationships/image" Target="../media/image24.png"/><Relationship Id="rId28" Type="http://schemas.openxmlformats.org/officeDocument/2006/relationships/image" Target="../media/image29.png"/><Relationship Id="rId10" Type="http://schemas.openxmlformats.org/officeDocument/2006/relationships/image" Target="../media/image11.png"/><Relationship Id="rId19" Type="http://schemas.openxmlformats.org/officeDocument/2006/relationships/image" Target="../media/image20.png"/><Relationship Id="rId31" Type="http://schemas.openxmlformats.org/officeDocument/2006/relationships/image" Target="../media/image32.png"/><Relationship Id="rId4" Type="http://schemas.openxmlformats.org/officeDocument/2006/relationships/image" Target="../media/image5.png"/><Relationship Id="rId9" Type="http://schemas.openxmlformats.org/officeDocument/2006/relationships/image" Target="../media/image10.png"/><Relationship Id="rId14" Type="http://schemas.openxmlformats.org/officeDocument/2006/relationships/image" Target="../media/image15.png"/><Relationship Id="rId22" Type="http://schemas.openxmlformats.org/officeDocument/2006/relationships/image" Target="../media/image23.jpeg"/><Relationship Id="rId27" Type="http://schemas.openxmlformats.org/officeDocument/2006/relationships/image" Target="../media/image28.png"/><Relationship Id="rId30" Type="http://schemas.openxmlformats.org/officeDocument/2006/relationships/image" Target="../media/image31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5.jpe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40.png"/><Relationship Id="rId13" Type="http://schemas.openxmlformats.org/officeDocument/2006/relationships/image" Target="../media/image45.jpeg"/><Relationship Id="rId18" Type="http://schemas.openxmlformats.org/officeDocument/2006/relationships/image" Target="../media/image50.png"/><Relationship Id="rId3" Type="http://schemas.openxmlformats.org/officeDocument/2006/relationships/image" Target="../media/image37.png"/><Relationship Id="rId21" Type="http://schemas.openxmlformats.org/officeDocument/2006/relationships/image" Target="../media/image53.png"/><Relationship Id="rId7" Type="http://schemas.openxmlformats.org/officeDocument/2006/relationships/image" Target="../media/image39.jpeg"/><Relationship Id="rId12" Type="http://schemas.openxmlformats.org/officeDocument/2006/relationships/image" Target="../media/image44.png"/><Relationship Id="rId17" Type="http://schemas.openxmlformats.org/officeDocument/2006/relationships/image" Target="../media/image49.jpeg"/><Relationship Id="rId2" Type="http://schemas.openxmlformats.org/officeDocument/2006/relationships/image" Target="../media/image36.png"/><Relationship Id="rId16" Type="http://schemas.openxmlformats.org/officeDocument/2006/relationships/image" Target="../media/image48.png"/><Relationship Id="rId20" Type="http://schemas.openxmlformats.org/officeDocument/2006/relationships/image" Target="../media/image5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8.png"/><Relationship Id="rId11" Type="http://schemas.openxmlformats.org/officeDocument/2006/relationships/image" Target="../media/image43.jpeg"/><Relationship Id="rId24" Type="http://schemas.openxmlformats.org/officeDocument/2006/relationships/image" Target="../media/image56.png"/><Relationship Id="rId5" Type="http://schemas.openxmlformats.org/officeDocument/2006/relationships/image" Target="../media/image9.jpeg"/><Relationship Id="rId15" Type="http://schemas.openxmlformats.org/officeDocument/2006/relationships/image" Target="../media/image47.jpeg"/><Relationship Id="rId23" Type="http://schemas.openxmlformats.org/officeDocument/2006/relationships/image" Target="../media/image55.png"/><Relationship Id="rId10" Type="http://schemas.openxmlformats.org/officeDocument/2006/relationships/image" Target="../media/image42.png"/><Relationship Id="rId19" Type="http://schemas.openxmlformats.org/officeDocument/2006/relationships/image" Target="../media/image51.png"/><Relationship Id="rId4" Type="http://schemas.openxmlformats.org/officeDocument/2006/relationships/image" Target="../media/image10.png"/><Relationship Id="rId9" Type="http://schemas.openxmlformats.org/officeDocument/2006/relationships/image" Target="../media/image41.png"/><Relationship Id="rId14" Type="http://schemas.openxmlformats.org/officeDocument/2006/relationships/image" Target="../media/image46.png"/><Relationship Id="rId22" Type="http://schemas.openxmlformats.org/officeDocument/2006/relationships/image" Target="../media/image54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9.png"/><Relationship Id="rId5" Type="http://schemas.openxmlformats.org/officeDocument/2006/relationships/image" Target="../media/image58.png"/><Relationship Id="rId4" Type="http://schemas.openxmlformats.org/officeDocument/2006/relationships/image" Target="../media/image57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1.jpeg"/><Relationship Id="rId4" Type="http://schemas.openxmlformats.org/officeDocument/2006/relationships/image" Target="../media/image60.jp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diagramLayout" Target="../diagrams/layout1.xml"/><Relationship Id="rId7" Type="http://schemas.openxmlformats.org/officeDocument/2006/relationships/image" Target="../media/image1.png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7" Type="http://schemas.openxmlformats.org/officeDocument/2006/relationships/image" Target="../media/image62.png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png"/><Relationship Id="rId2" Type="http://schemas.openxmlformats.org/officeDocument/2006/relationships/image" Target="../media/image6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5.jpeg"/><Relationship Id="rId4" Type="http://schemas.openxmlformats.org/officeDocument/2006/relationships/image" Target="../media/image64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6.jpeg"/><Relationship Id="rId4" Type="http://schemas.openxmlformats.org/officeDocument/2006/relationships/hyperlink" Target="https://&#1076;&#1089;61.&#1088;&#1092;/index.php/berezhlivye-tekhnologii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84414" y="179609"/>
            <a:ext cx="3312369" cy="360040"/>
          </a:xfrm>
        </p:spPr>
        <p:txBody>
          <a:bodyPr rtlCol="0">
            <a:noAutofit/>
          </a:bodyPr>
          <a:lstStyle/>
          <a:p>
            <a:pPr algn="just" fontAlgn="auto">
              <a:spcAft>
                <a:spcPts val="0"/>
              </a:spcAft>
              <a:defRPr/>
            </a:pPr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Челябинская область</a:t>
            </a: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>
          <a:xfrm>
            <a:off x="6974904" y="6448251"/>
            <a:ext cx="2133600" cy="365125"/>
          </a:xfrm>
        </p:spPr>
        <p:txBody>
          <a:bodyPr/>
          <a:lstStyle/>
          <a:p>
            <a:fld id="{B19B0651-EE4F-4900-A07F-96A6BFA9D0F0}" type="slidenum">
              <a:rPr lang="ru-RU" sz="1400" smtClean="0"/>
              <a:t>1</a:t>
            </a:fld>
            <a:endParaRPr lang="ru-RU" sz="1400"/>
          </a:p>
        </p:txBody>
      </p:sp>
      <p:pic>
        <p:nvPicPr>
          <p:cNvPr id="10" name="Picture 3" descr="C:\Users\Администратор\Desktop\Coat_of_arms_of_Chelyabinsk_Oblast.svg.png">
            <a:extLst>
              <a:ext uri="{FF2B5EF4-FFF2-40B4-BE49-F238E27FC236}">
                <a16:creationId xmlns:a16="http://schemas.microsoft.com/office/drawing/2014/main" id="{9CAB8852-A417-4D29-8B91-8360D3232CF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3844" y="34058"/>
            <a:ext cx="720000" cy="9259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FA690F5C-004C-42B9-B72F-B786C782DD2F}"/>
              </a:ext>
            </a:extLst>
          </p:cNvPr>
          <p:cNvSpPr txBox="1"/>
          <p:nvPr/>
        </p:nvSpPr>
        <p:spPr>
          <a:xfrm>
            <a:off x="843844" y="977313"/>
            <a:ext cx="7624018" cy="1015663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Муниципальное автономное дошкольное образовательное учреждение «Детский сад № 61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»</a:t>
            </a:r>
          </a:p>
          <a:p>
            <a:pPr algn="ctr"/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Россия, 456228, Челябинская область, г. Златоуст, ул. Машиностроителей д. 4А</a:t>
            </a:r>
          </a:p>
          <a:p>
            <a:pPr algn="ctr"/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Тел: 8 (3513) 65-14-72 </a:t>
            </a:r>
            <a:r>
              <a:rPr lang="ru-RU" sz="1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эл.адрес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en-US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dsad61@mail.ru</a:t>
            </a:r>
            <a:endParaRPr lang="ru-RU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6A4A1D50-C345-4A34-88BD-4C0B81EE5703}"/>
              </a:ext>
            </a:extLst>
          </p:cNvPr>
          <p:cNvSpPr txBox="1"/>
          <p:nvPr/>
        </p:nvSpPr>
        <p:spPr>
          <a:xfrm>
            <a:off x="747168" y="1623363"/>
            <a:ext cx="7624018" cy="187743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endParaRPr lang="ru-RU" sz="2000" b="1" dirty="0"/>
          </a:p>
          <a:p>
            <a:pPr algn="ctr"/>
            <a:endParaRPr lang="ru-RU" sz="2400" b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24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Презентация </a:t>
            </a:r>
            <a:r>
              <a:rPr lang="ru-RU" sz="2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защиты проекта по внедрению бережливых технологий в системе образования </a:t>
            </a:r>
          </a:p>
          <a:p>
            <a:pPr algn="ctr"/>
            <a:r>
              <a:rPr lang="ru-RU" sz="2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Челябинской области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76C5848D-E353-4493-B4C3-0DA0BB73400D}"/>
              </a:ext>
            </a:extLst>
          </p:cNvPr>
          <p:cNvSpPr txBox="1"/>
          <p:nvPr/>
        </p:nvSpPr>
        <p:spPr>
          <a:xfrm>
            <a:off x="3923928" y="5119241"/>
            <a:ext cx="4851575" cy="92333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endParaRPr lang="ru-RU" dirty="0"/>
          </a:p>
          <a:p>
            <a:pPr algn="r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Заведующий МАДОУ – детский сад № 61</a:t>
            </a:r>
          </a:p>
          <a:p>
            <a:pPr algn="r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Дружинина Светлана Александровна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CED1909E-D425-4815-B6E0-8863093AA9F6}"/>
              </a:ext>
            </a:extLst>
          </p:cNvPr>
          <p:cNvSpPr txBox="1"/>
          <p:nvPr/>
        </p:nvSpPr>
        <p:spPr>
          <a:xfrm>
            <a:off x="1179794" y="3379749"/>
            <a:ext cx="7624018" cy="92333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endParaRPr lang="ru-RU" sz="1800" b="1" i="1" dirty="0" smtClean="0">
              <a:solidFill>
                <a:srgbClr val="000000"/>
              </a:solidFill>
              <a:effectLst/>
              <a:latin typeface="Times New Roman" panose="02020603050405020304" pitchFamily="18" charset="0"/>
            </a:endParaRPr>
          </a:p>
          <a:p>
            <a:pPr algn="ctr"/>
            <a:r>
              <a:rPr lang="ru-RU" sz="1800" b="1" i="1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Проведение </a:t>
            </a:r>
            <a:r>
              <a:rPr lang="ru-RU" sz="1800" b="1" i="1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процедуры мониторинга удовлетворенности качеством образования в </a:t>
            </a:r>
            <a:r>
              <a:rPr lang="ru-RU" b="1" i="1" dirty="0" smtClean="0">
                <a:solidFill>
                  <a:srgbClr val="000000"/>
                </a:solidFill>
                <a:latin typeface="Times New Roman" panose="02020603050405020304" pitchFamily="18" charset="0"/>
              </a:rPr>
              <a:t>МАДОУ – детский сад № 61</a:t>
            </a:r>
            <a:r>
              <a:rPr lang="ru-RU" sz="1800" b="1" i="1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 </a:t>
            </a:r>
            <a:endParaRPr lang="ru-RU" sz="28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36477" y="6299391"/>
            <a:ext cx="6957847" cy="285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65084" y="497018"/>
            <a:ext cx="6957847" cy="285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7" name="TextBox 16">
            <a:extLst>
              <a:ext uri="{FF2B5EF4-FFF2-40B4-BE49-F238E27FC236}">
                <a16:creationId xmlns:a16="http://schemas.microsoft.com/office/drawing/2014/main" id="{76C5848D-E353-4493-B4C3-0DA0BB73400D}"/>
              </a:ext>
            </a:extLst>
          </p:cNvPr>
          <p:cNvSpPr txBox="1"/>
          <p:nvPr/>
        </p:nvSpPr>
        <p:spPr>
          <a:xfrm>
            <a:off x="2393467" y="6028689"/>
            <a:ext cx="3995863" cy="36933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Златоуст -2025г.</a:t>
            </a:r>
          </a:p>
        </p:txBody>
      </p:sp>
    </p:spTree>
    <p:extLst>
      <p:ext uri="{BB962C8B-B14F-4D97-AF65-F5344CB8AC3E}">
        <p14:creationId xmlns:p14="http://schemas.microsoft.com/office/powerpoint/2010/main" val="351744186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B2261134-B118-4814-910A-53FD1FCFF5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2</a:t>
            </a:fld>
            <a:endParaRPr lang="ru-RU"/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71444" y="384436"/>
            <a:ext cx="6957847" cy="285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17484" y="6237312"/>
            <a:ext cx="6957847" cy="285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Заголовок 1"/>
          <p:cNvSpPr txBox="1">
            <a:spLocks/>
          </p:cNvSpPr>
          <p:nvPr/>
        </p:nvSpPr>
        <p:spPr>
          <a:xfrm>
            <a:off x="1084414" y="179609"/>
            <a:ext cx="3312369" cy="360040"/>
          </a:xfrm>
          <a:prstGeom prst="rect">
            <a:avLst/>
          </a:prstGeom>
        </p:spPr>
        <p:txBody>
          <a:bodyPr rtlCol="0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just">
              <a:defRPr/>
            </a:pPr>
            <a:r>
              <a:rPr lang="ru-RU" sz="1600" b="1">
                <a:latin typeface="Times New Roman" panose="02020603050405020304" pitchFamily="18" charset="0"/>
                <a:cs typeface="Times New Roman" panose="02020603050405020304" pitchFamily="18" charset="0"/>
              </a:rPr>
              <a:t>Челябинская область</a:t>
            </a:r>
            <a:endParaRPr lang="ru-RU" sz="1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8" name="Picture 3" descr="C:\Users\Администратор\Desktop\Coat_of_arms_of_Chelyabinsk_Oblast.svg.png">
            <a:extLst>
              <a:ext uri="{FF2B5EF4-FFF2-40B4-BE49-F238E27FC236}">
                <a16:creationId xmlns:a16="http://schemas.microsoft.com/office/drawing/2014/main" id="{D8E1C705-14D6-41FD-9035-1DBB5D4D549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3844" y="34058"/>
            <a:ext cx="720000" cy="9259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14" name="Таблица 13">
            <a:extLst>
              <a:ext uri="{FF2B5EF4-FFF2-40B4-BE49-F238E27FC236}">
                <a16:creationId xmlns:a16="http://schemas.microsoft.com/office/drawing/2014/main" id="{06A41D7F-033D-4BD4-890D-C45A094E937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22437724"/>
              </p:ext>
            </p:extLst>
          </p:nvPr>
        </p:nvGraphicFramePr>
        <p:xfrm>
          <a:off x="504554" y="1164804"/>
          <a:ext cx="3419374" cy="2297340"/>
        </p:xfrm>
        <a:graphic>
          <a:graphicData uri="http://schemas.openxmlformats.org/drawingml/2006/table">
            <a:tbl>
              <a:tblPr/>
              <a:tblGrid>
                <a:gridCol w="3419374">
                  <a:extLst>
                    <a:ext uri="{9D8B030D-6E8A-4147-A177-3AD203B41FA5}">
                      <a16:colId xmlns:a16="http://schemas.microsoft.com/office/drawing/2014/main" val="2856329604"/>
                    </a:ext>
                  </a:extLst>
                </a:gridCol>
              </a:tblGrid>
              <a:tr h="110906">
                <a:tc>
                  <a:txBody>
                    <a:bodyPr/>
                    <a:lstStyle/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700" b="1" u="sng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1. Вовлеченные лица и рамки проекта</a:t>
                      </a:r>
                      <a:endParaRPr lang="ru-RU" sz="1500">
                        <a:solidFill>
                          <a:schemeClr val="tx1"/>
                        </a:solidFill>
                        <a:effectLst/>
                      </a:endParaRPr>
                    </a:p>
                  </a:txBody>
                  <a:tcPr marL="57472" marR="57472" marT="0" marB="0" anchor="ctr">
                    <a:lnL w="28575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244979261"/>
                  </a:ext>
                </a:extLst>
              </a:tr>
              <a:tr h="2186434">
                <a:tc>
                  <a:txBody>
                    <a:bodyPr/>
                    <a:lstStyle/>
                    <a:p>
                      <a:pPr algn="jus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7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Заказчик процесса:</a:t>
                      </a:r>
                      <a:r>
                        <a:rPr lang="ru-RU" sz="7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 Заведующий МАДОУ – детский сад № 61 Дружинина Светлана Александровна</a:t>
                      </a:r>
                      <a:endParaRPr lang="ru-RU" sz="1500" dirty="0"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pPr algn="jus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500" dirty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</a:p>
                    <a:p>
                      <a:pPr algn="jus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7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Владелец процесса:</a:t>
                      </a:r>
                      <a:r>
                        <a:rPr lang="ru-RU" sz="7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 Заведующий МАДОУ – детский сад № 61 Дружинина Светлана Александровна</a:t>
                      </a:r>
                      <a:endParaRPr lang="ru-RU" sz="1500" dirty="0"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pPr algn="jus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500" dirty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</a:p>
                    <a:p>
                      <a:pPr algn="jus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7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Периметр проекта:</a:t>
                      </a:r>
                      <a:r>
                        <a:rPr lang="ru-RU" sz="7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 Подготовительная группа МАДОУ – детский сад № 61</a:t>
                      </a:r>
                      <a:endParaRPr lang="ru-RU" sz="1500" dirty="0"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pPr algn="jus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500" dirty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</a:p>
                    <a:p>
                      <a:pPr algn="jus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7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Границы процесса:</a:t>
                      </a:r>
                      <a:r>
                        <a:rPr lang="ru-RU" sz="7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 С момента выдачи – до момента сбора</a:t>
                      </a:r>
                      <a:endParaRPr lang="ru-RU" sz="1500" dirty="0"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pPr algn="jus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500" dirty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</a:p>
                    <a:p>
                      <a:pPr algn="jus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7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Руководитель проекта:</a:t>
                      </a:r>
                      <a:r>
                        <a:rPr lang="ru-RU" sz="7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 Устюгова Ирина Анатольевна – старший воспитатель</a:t>
                      </a:r>
                      <a:endParaRPr lang="ru-RU" sz="1500" dirty="0"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pPr algn="jus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500" dirty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</a:p>
                    <a:p>
                      <a:pPr algn="jus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7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Команда проекта:</a:t>
                      </a:r>
                      <a:r>
                        <a:rPr lang="ru-RU" sz="7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 Попова Надежда Николаевна – воспитатель; </a:t>
                      </a:r>
                      <a:r>
                        <a:rPr lang="ru-RU" sz="70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Ларенцева</a:t>
                      </a:r>
                      <a:r>
                        <a:rPr lang="ru-RU" sz="7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 Елена Викторовна – учитель-логопед.</a:t>
                      </a:r>
                      <a:endParaRPr lang="ru-RU" sz="1500" dirty="0">
                        <a:solidFill>
                          <a:schemeClr val="tx1"/>
                        </a:solidFill>
                        <a:effectLst/>
                      </a:endParaRPr>
                    </a:p>
                  </a:txBody>
                  <a:tcPr marL="57472" marR="57472" marT="0" marB="0" anchor="ctr">
                    <a:lnL w="28575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28575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624309917"/>
                  </a:ext>
                </a:extLst>
              </a:tr>
            </a:tbl>
          </a:graphicData>
        </a:graphic>
      </p:graphicFrame>
      <p:graphicFrame>
        <p:nvGraphicFramePr>
          <p:cNvPr id="15" name="Таблица 14">
            <a:extLst>
              <a:ext uri="{FF2B5EF4-FFF2-40B4-BE49-F238E27FC236}">
                <a16:creationId xmlns:a16="http://schemas.microsoft.com/office/drawing/2014/main" id="{9FF561A3-C29E-4CCC-891D-2155B09791F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96380306"/>
              </p:ext>
            </p:extLst>
          </p:nvPr>
        </p:nvGraphicFramePr>
        <p:xfrm>
          <a:off x="5148064" y="1164806"/>
          <a:ext cx="3491382" cy="2297340"/>
        </p:xfrm>
        <a:graphic>
          <a:graphicData uri="http://schemas.openxmlformats.org/drawingml/2006/table">
            <a:tbl>
              <a:tblPr/>
              <a:tblGrid>
                <a:gridCol w="3491382">
                  <a:extLst>
                    <a:ext uri="{9D8B030D-6E8A-4147-A177-3AD203B41FA5}">
                      <a16:colId xmlns:a16="http://schemas.microsoft.com/office/drawing/2014/main" val="3275617513"/>
                    </a:ext>
                  </a:extLst>
                </a:gridCol>
              </a:tblGrid>
              <a:tr h="133260">
                <a:tc>
                  <a:txBody>
                    <a:bodyPr/>
                    <a:lstStyle/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800" b="1" u="sng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2. Обоснование выбора</a:t>
                      </a:r>
                      <a:endParaRPr lang="ru-RU">
                        <a:effectLst/>
                      </a:endParaRPr>
                    </a:p>
                  </a:txBody>
                  <a:tcPr marL="68390" marR="68390" marT="0" marB="0" anchor="ctr">
                    <a:lnL w="28575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19548478"/>
                  </a:ext>
                </a:extLst>
              </a:tr>
              <a:tr h="1974570">
                <a:tc>
                  <a:txBody>
                    <a:bodyPr/>
                    <a:lstStyle/>
                    <a:p>
                      <a:pPr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800" b="1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Ключевой риск</a:t>
                      </a:r>
                      <a:r>
                        <a:rPr lang="ru-RU" sz="800" b="1" dirty="0">
                          <a:solidFill>
                            <a:srgbClr val="7030A0"/>
                          </a:solidFill>
                          <a:effectLst/>
                          <a:latin typeface="Times New Roman" panose="02020603050405020304" pitchFamily="18" charset="0"/>
                        </a:rPr>
                        <a:t>:</a:t>
                      </a:r>
                      <a:r>
                        <a:rPr lang="ru-RU" sz="800" dirty="0">
                          <a:solidFill>
                            <a:srgbClr val="7030A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  <a:r>
                        <a:rPr lang="ru-RU" sz="8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Нарушение Положения о внутренней системе оценки качества образования ДОО, в части несоблюдения графика оценочных процедур</a:t>
                      </a:r>
                      <a:endParaRPr lang="ru-RU" dirty="0">
                        <a:effectLst/>
                      </a:endParaRPr>
                    </a:p>
                    <a:p>
                      <a:pPr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dirty="0">
                          <a:effectLst/>
                        </a:rPr>
                        <a:t> </a:t>
                      </a:r>
                    </a:p>
                    <a:p>
                      <a:pPr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800" b="1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Последствия:</a:t>
                      </a:r>
                      <a:r>
                        <a:rPr lang="ru-RU" sz="8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несвоевременное принятие управленческого решения; снижение качества образования; неудовлетворенность участников качеством образовательных отношений; снижение имиджа организации.</a:t>
                      </a:r>
                      <a:endParaRPr lang="ru-RU" dirty="0">
                        <a:effectLst/>
                      </a:endParaRPr>
                    </a:p>
                    <a:p>
                      <a:pPr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dirty="0">
                          <a:effectLst/>
                        </a:rPr>
                        <a:t> </a:t>
                      </a:r>
                    </a:p>
                    <a:p>
                      <a:pPr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800" b="1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Причины возникновения:</a:t>
                      </a:r>
                      <a:r>
                        <a:rPr lang="ru-RU" sz="8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отсутствие стандарта процесса: проведение процедуры мониторинга удовлетворенности качеством образования ДОО.</a:t>
                      </a:r>
                      <a:endParaRPr lang="ru-RU" dirty="0">
                        <a:effectLst/>
                      </a:endParaRPr>
                    </a:p>
                    <a:p>
                      <a:pPr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dirty="0">
                          <a:effectLst/>
                        </a:rPr>
                        <a:t> </a:t>
                      </a:r>
                    </a:p>
                    <a:p>
                      <a:pPr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800" b="1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Ценность для заказчика:</a:t>
                      </a:r>
                      <a:r>
                        <a:rPr lang="ru-RU" sz="8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своевременное принятие управленческого решения; повышение качества образования; удовлетворенность участников качеством образовательных отношений; повышение имиджа организации.</a:t>
                      </a:r>
                      <a:endParaRPr lang="ru-RU" dirty="0">
                        <a:effectLst/>
                      </a:endParaRPr>
                    </a:p>
                  </a:txBody>
                  <a:tcPr marL="68390" marR="68390" marT="0" marB="0" anchor="ctr">
                    <a:lnL w="28575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28575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82919586"/>
                  </a:ext>
                </a:extLst>
              </a:tr>
            </a:tbl>
          </a:graphicData>
        </a:graphic>
      </p:graphicFrame>
      <p:graphicFrame>
        <p:nvGraphicFramePr>
          <p:cNvPr id="16" name="Таблица 15">
            <a:extLst>
              <a:ext uri="{FF2B5EF4-FFF2-40B4-BE49-F238E27FC236}">
                <a16:creationId xmlns:a16="http://schemas.microsoft.com/office/drawing/2014/main" id="{BB9073A8-B640-476C-8AF1-60CB75F4E8F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80885207"/>
              </p:ext>
            </p:extLst>
          </p:nvPr>
        </p:nvGraphicFramePr>
        <p:xfrm>
          <a:off x="504554" y="3941627"/>
          <a:ext cx="3892229" cy="2348528"/>
        </p:xfrm>
        <a:graphic>
          <a:graphicData uri="http://schemas.openxmlformats.org/drawingml/2006/table">
            <a:tbl>
              <a:tblPr/>
              <a:tblGrid>
                <a:gridCol w="3118392">
                  <a:extLst>
                    <a:ext uri="{9D8B030D-6E8A-4147-A177-3AD203B41FA5}">
                      <a16:colId xmlns:a16="http://schemas.microsoft.com/office/drawing/2014/main" val="3753922035"/>
                    </a:ext>
                  </a:extLst>
                </a:gridCol>
                <a:gridCol w="429886">
                  <a:extLst>
                    <a:ext uri="{9D8B030D-6E8A-4147-A177-3AD203B41FA5}">
                      <a16:colId xmlns:a16="http://schemas.microsoft.com/office/drawing/2014/main" val="3505633388"/>
                    </a:ext>
                  </a:extLst>
                </a:gridCol>
                <a:gridCol w="343951">
                  <a:extLst>
                    <a:ext uri="{9D8B030D-6E8A-4147-A177-3AD203B41FA5}">
                      <a16:colId xmlns:a16="http://schemas.microsoft.com/office/drawing/2014/main" val="1713905573"/>
                    </a:ext>
                  </a:extLst>
                </a:gridCol>
              </a:tblGrid>
              <a:tr h="379335">
                <a:tc>
                  <a:txBody>
                    <a:bodyPr/>
                    <a:lstStyle/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700" b="1" u="sng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3. Плановый эффект</a:t>
                      </a:r>
                      <a:endParaRPr lang="ru-RU" sz="1500" dirty="0">
                        <a:effectLst/>
                      </a:endParaRPr>
                    </a:p>
                  </a:txBody>
                  <a:tcPr marL="57472" marR="57472" marT="0" marB="0" anchor="ctr">
                    <a:lnL w="28575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endParaRPr lang="ru-RU" sz="1500"/>
                    </a:p>
                  </a:txBody>
                  <a:tcPr marL="76842" marR="76842" marT="38421" marB="38421">
                    <a:lnL w="28575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endParaRPr lang="ru-RU" sz="1500"/>
                    </a:p>
                  </a:txBody>
                  <a:tcPr marL="76842" marR="76842" marT="38421" marB="38421"/>
                </a:tc>
                <a:extLst>
                  <a:ext uri="{0D108BD9-81ED-4DB2-BD59-A6C34878D82A}">
                    <a16:rowId xmlns:a16="http://schemas.microsoft.com/office/drawing/2014/main" val="295452887"/>
                  </a:ext>
                </a:extLst>
              </a:tr>
              <a:tr h="379335">
                <a:tc>
                  <a:txBody>
                    <a:bodyPr/>
                    <a:lstStyle/>
                    <a:p>
                      <a:pPr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500">
                          <a:effectLst/>
                        </a:rPr>
                        <a:t> </a:t>
                      </a:r>
                    </a:p>
                  </a:txBody>
                  <a:tcPr marL="57472" marR="57472" marT="0" marB="0" anchor="ctr">
                    <a:lnL w="28575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 sz="1500"/>
                    </a:p>
                  </a:txBody>
                  <a:tcPr marL="76842" marR="76842" marT="38421" marB="38421">
                    <a:lnL w="28575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 sz="1500"/>
                    </a:p>
                  </a:txBody>
                  <a:tcPr marL="76842" marR="76842" marT="38421" marB="38421"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999470202"/>
                  </a:ext>
                </a:extLst>
              </a:tr>
              <a:tr h="529952">
                <a:tc>
                  <a:txBody>
                    <a:bodyPr/>
                    <a:lstStyle/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700" b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Наименование показателя</a:t>
                      </a:r>
                      <a:endParaRPr lang="ru-RU" sz="1500">
                        <a:effectLst/>
                      </a:endParaRPr>
                    </a:p>
                  </a:txBody>
                  <a:tcPr marL="57472" marR="57472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700" b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Текущий</a:t>
                      </a:r>
                      <a:endParaRPr lang="ru-RU" sz="1500">
                        <a:effectLst/>
                      </a:endParaRPr>
                    </a:p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700" b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показатель</a:t>
                      </a:r>
                      <a:endParaRPr lang="ru-RU" sz="1500">
                        <a:effectLst/>
                      </a:endParaRPr>
                    </a:p>
                  </a:txBody>
                  <a:tcPr marL="57472" marR="57472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700" b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Целевой</a:t>
                      </a:r>
                      <a:endParaRPr lang="ru-RU" sz="1500">
                        <a:effectLst/>
                      </a:endParaRPr>
                    </a:p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700" b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показатель</a:t>
                      </a:r>
                      <a:endParaRPr lang="ru-RU" sz="1500">
                        <a:effectLst/>
                      </a:endParaRPr>
                    </a:p>
                  </a:txBody>
                  <a:tcPr marL="57472" marR="57472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84932801"/>
                  </a:ext>
                </a:extLst>
              </a:tr>
              <a:tr h="1059906">
                <a:tc>
                  <a:txBody>
                    <a:bodyPr/>
                    <a:lstStyle/>
                    <a:p>
                      <a:pPr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7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Проведение процедуры мониторинга удовлетворенности качеством образовании ДОО</a:t>
                      </a:r>
                      <a:endParaRPr lang="ru-RU" sz="1500">
                        <a:effectLst/>
                      </a:endParaRPr>
                    </a:p>
                  </a:txBody>
                  <a:tcPr marL="57472" marR="57472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7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*</a:t>
                      </a:r>
                      <a:endParaRPr lang="ru-RU" sz="1500">
                        <a:effectLst/>
                      </a:endParaRPr>
                    </a:p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7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80 часов </a:t>
                      </a:r>
                      <a:endParaRPr lang="ru-RU" sz="1500">
                        <a:effectLst/>
                      </a:endParaRPr>
                    </a:p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7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отсутствие</a:t>
                      </a:r>
                      <a:endParaRPr lang="ru-RU" sz="1500">
                        <a:effectLst/>
                      </a:endParaRPr>
                    </a:p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700" i="1">
                          <a:solidFill>
                            <a:srgbClr val="7030A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  <a:endParaRPr lang="ru-RU" sz="1500">
                        <a:effectLst/>
                      </a:endParaRPr>
                    </a:p>
                  </a:txBody>
                  <a:tcPr marL="57472" marR="57472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7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40 часов Сокращение в 2 раза</a:t>
                      </a:r>
                      <a:endParaRPr lang="ru-RU" sz="1500" dirty="0">
                        <a:effectLst/>
                      </a:endParaRPr>
                    </a:p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7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наличие</a:t>
                      </a:r>
                      <a:endParaRPr lang="ru-RU" sz="1500" dirty="0">
                        <a:effectLst/>
                      </a:endParaRPr>
                    </a:p>
                  </a:txBody>
                  <a:tcPr marL="57472" marR="57472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677986885"/>
                  </a:ext>
                </a:extLst>
              </a:tr>
            </a:tbl>
          </a:graphicData>
        </a:graphic>
      </p:graphicFrame>
      <p:graphicFrame>
        <p:nvGraphicFramePr>
          <p:cNvPr id="17" name="Таблица 16">
            <a:extLst>
              <a:ext uri="{FF2B5EF4-FFF2-40B4-BE49-F238E27FC236}">
                <a16:creationId xmlns:a16="http://schemas.microsoft.com/office/drawing/2014/main" id="{CE39BEF6-9371-466F-97FD-D76EC844E9E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30595102"/>
              </p:ext>
            </p:extLst>
          </p:nvPr>
        </p:nvGraphicFramePr>
        <p:xfrm>
          <a:off x="4396782" y="3926080"/>
          <a:ext cx="4290017" cy="2364075"/>
        </p:xfrm>
        <a:graphic>
          <a:graphicData uri="http://schemas.openxmlformats.org/drawingml/2006/table">
            <a:tbl>
              <a:tblPr/>
              <a:tblGrid>
                <a:gridCol w="4290017">
                  <a:extLst>
                    <a:ext uri="{9D8B030D-6E8A-4147-A177-3AD203B41FA5}">
                      <a16:colId xmlns:a16="http://schemas.microsoft.com/office/drawing/2014/main" val="689832747"/>
                    </a:ext>
                  </a:extLst>
                </a:gridCol>
              </a:tblGrid>
              <a:tr h="131338">
                <a:tc>
                  <a:txBody>
                    <a:bodyPr/>
                    <a:lstStyle/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800" b="1" u="sng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4. Ключевые события проекта </a:t>
                      </a:r>
                      <a:endParaRPr lang="ru-RU">
                        <a:effectLst/>
                      </a:endParaRPr>
                    </a:p>
                  </a:txBody>
                  <a:tcPr marL="68390" marR="68390" marT="0" marB="0" anchor="ctr">
                    <a:lnL w="28575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27235515"/>
                  </a:ext>
                </a:extLst>
              </a:tr>
              <a:tr h="2232737">
                <a:tc>
                  <a:txBody>
                    <a:bodyPr/>
                    <a:lstStyle/>
                    <a:p>
                      <a:pPr algn="jus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800" b="1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1. Старт проекта – </a:t>
                      </a:r>
                      <a:r>
                        <a:rPr lang="ru-RU" sz="8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дата утверждения карточки проекта (заполняется в день утверждения)</a:t>
                      </a:r>
                      <a:endParaRPr lang="ru-RU" dirty="0">
                        <a:effectLst/>
                      </a:endParaRPr>
                    </a:p>
                    <a:p>
                      <a:pPr algn="jus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800" b="1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2. Диагностика и разработка целевого состояния процесса – </a:t>
                      </a:r>
                      <a:r>
                        <a:rPr lang="ru-RU" sz="8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диапазон времени (45 рабочих дней после п.1)</a:t>
                      </a:r>
                      <a:endParaRPr lang="ru-RU" dirty="0">
                        <a:effectLst/>
                      </a:endParaRPr>
                    </a:p>
                    <a:p>
                      <a:pPr algn="jus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800" b="1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  разработка карты текущего состояния процесса </a:t>
                      </a:r>
                      <a:r>
                        <a:rPr lang="ru-RU" sz="8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– диапазон времени (в течение 25 рабочих дней после п.1);</a:t>
                      </a:r>
                      <a:endParaRPr lang="ru-RU" dirty="0">
                        <a:effectLst/>
                      </a:endParaRPr>
                    </a:p>
                    <a:p>
                      <a:pPr algn="jus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800" b="1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  разработка карты целевого состояния процесса </a:t>
                      </a:r>
                      <a:r>
                        <a:rPr lang="ru-RU" sz="8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– диапазон времени (в течение 10 рабочих дней после составления карты текущего состояния процесса)</a:t>
                      </a:r>
                      <a:endParaRPr lang="ru-RU" dirty="0">
                        <a:effectLst/>
                      </a:endParaRPr>
                    </a:p>
                    <a:p>
                      <a:pPr algn="jus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800" b="1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  разработка плана реализации проекта – </a:t>
                      </a:r>
                      <a:r>
                        <a:rPr lang="ru-RU" sz="8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диапазон времени (в течение 10 рабочих дней после составления карты целевого состояния процесса) </a:t>
                      </a:r>
                      <a:endParaRPr lang="ru-RU" dirty="0">
                        <a:effectLst/>
                      </a:endParaRPr>
                    </a:p>
                    <a:p>
                      <a:pPr algn="jus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800" b="1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3. Установочное совещание по защите подходов оптимизации процесса </a:t>
                      </a:r>
                      <a:r>
                        <a:rPr lang="ru-RU" sz="8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– диапазон времени (в течение 5 рабочих дней после п.2)</a:t>
                      </a:r>
                      <a:endParaRPr lang="ru-RU" dirty="0">
                        <a:effectLst/>
                      </a:endParaRPr>
                    </a:p>
                    <a:p>
                      <a:pPr algn="jus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800" b="1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4. Внедрение улучшений </a:t>
                      </a:r>
                      <a:r>
                        <a:rPr lang="ru-RU" sz="8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– диапазон времени (до 45 рабочих дней после п.3) (срок может быть увеличен при наличии объективных причин и по согласованию с Уполномоченным органом)</a:t>
                      </a:r>
                      <a:endParaRPr lang="ru-RU" dirty="0">
                        <a:effectLst/>
                      </a:endParaRPr>
                    </a:p>
                    <a:p>
                      <a:pPr algn="jus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800" b="1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5. Анализ и оценка достижения целевых показателей проекта </a:t>
                      </a:r>
                      <a:r>
                        <a:rPr lang="ru-RU" sz="8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– диапазон времени (до 25 рабочих дней после п.4)</a:t>
                      </a:r>
                      <a:endParaRPr lang="ru-RU" dirty="0">
                        <a:effectLst/>
                      </a:endParaRPr>
                    </a:p>
                    <a:p>
                      <a:pPr algn="jus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800" b="1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6. Защита и закрытие проекта </a:t>
                      </a:r>
                      <a:r>
                        <a:rPr lang="ru-RU" sz="8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– диапазон времени (до 25 рабочих после п 4.) </a:t>
                      </a:r>
                      <a:endParaRPr lang="ru-RU" dirty="0">
                        <a:effectLst/>
                      </a:endParaRPr>
                    </a:p>
                  </a:txBody>
                  <a:tcPr marL="68390" marR="68390" marT="0" marB="0" anchor="ctr">
                    <a:lnL w="28575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28575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938719773"/>
                  </a:ext>
                </a:extLst>
              </a:tr>
            </a:tbl>
          </a:graphicData>
        </a:graphic>
      </p:graphicFrame>
      <p:sp>
        <p:nvSpPr>
          <p:cNvPr id="22" name="TextBox 21">
            <a:extLst>
              <a:ext uri="{FF2B5EF4-FFF2-40B4-BE49-F238E27FC236}">
                <a16:creationId xmlns:a16="http://schemas.microsoft.com/office/drawing/2014/main" id="{D8DBE45A-9479-474B-8B66-CAD7A72FBE1E}"/>
              </a:ext>
            </a:extLst>
          </p:cNvPr>
          <p:cNvSpPr txBox="1"/>
          <p:nvPr/>
        </p:nvSpPr>
        <p:spPr>
          <a:xfrm>
            <a:off x="3155538" y="223655"/>
            <a:ext cx="5848828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200" b="1" i="1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Карточка проекта «Оптимизация процесса. Проведение процедуры мониторинга удовлетворенности качеством образования в ДОО»          </a:t>
            </a:r>
            <a:endParaRPr lang="ru-RU" sz="1200" dirty="0"/>
          </a:p>
        </p:txBody>
      </p:sp>
    </p:spTree>
    <p:extLst>
      <p:ext uri="{BB962C8B-B14F-4D97-AF65-F5344CB8AC3E}">
        <p14:creationId xmlns:p14="http://schemas.microsoft.com/office/powerpoint/2010/main" val="186094491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890016" y="1143000"/>
            <a:ext cx="643255" cy="360045"/>
          </a:xfrm>
          <a:prstGeom prst="rect">
            <a:avLst/>
          </a:prstGeom>
          <a:solidFill>
            <a:srgbClr val="9EDFFD"/>
          </a:solidFill>
          <a:ln w="24383">
            <a:solidFill>
              <a:srgbClr val="385D89"/>
            </a:solidFill>
          </a:ln>
        </p:spPr>
        <p:txBody>
          <a:bodyPr vert="horz" wrap="square" lIns="0" tIns="80010" rIns="0" bIns="0" rtlCol="0">
            <a:spAutoFit/>
          </a:bodyPr>
          <a:lstStyle/>
          <a:p>
            <a:pPr marL="118745">
              <a:lnSpc>
                <a:spcPct val="100000"/>
              </a:lnSpc>
              <a:spcBef>
                <a:spcPts val="630"/>
              </a:spcBef>
            </a:pPr>
            <a:r>
              <a:rPr sz="1200" b="1" spc="-5">
                <a:solidFill>
                  <a:srgbClr val="001F5F"/>
                </a:solidFill>
                <a:latin typeface="Calibri" panose="020F0502020204030204"/>
                <a:cs typeface="Calibri" panose="020F0502020204030204"/>
              </a:rPr>
              <a:t>ШАГ</a:t>
            </a:r>
            <a:r>
              <a:rPr sz="1200" b="1" spc="-40">
                <a:solidFill>
                  <a:srgbClr val="001F5F"/>
                </a:solidFill>
                <a:latin typeface="Calibri" panose="020F0502020204030204"/>
                <a:cs typeface="Calibri" panose="020F0502020204030204"/>
              </a:rPr>
              <a:t> </a:t>
            </a:r>
            <a:r>
              <a:rPr sz="1200" b="1">
                <a:solidFill>
                  <a:srgbClr val="001F5F"/>
                </a:solidFill>
                <a:latin typeface="Calibri" panose="020F0502020204030204"/>
                <a:cs typeface="Calibri" panose="020F0502020204030204"/>
              </a:rPr>
              <a:t>1</a:t>
            </a:r>
            <a:endParaRPr sz="1200">
              <a:latin typeface="Calibri" panose="020F0502020204030204"/>
              <a:cs typeface="Calibri" panose="020F0502020204030204"/>
            </a:endParaRPr>
          </a:p>
        </p:txBody>
      </p:sp>
      <p:grpSp>
        <p:nvGrpSpPr>
          <p:cNvPr id="3" name="object 3"/>
          <p:cNvGrpSpPr/>
          <p:nvPr/>
        </p:nvGrpSpPr>
        <p:grpSpPr>
          <a:xfrm>
            <a:off x="442309" y="1582223"/>
            <a:ext cx="2167890" cy="2587625"/>
            <a:chOff x="442309" y="1582223"/>
            <a:chExt cx="2167890" cy="2587625"/>
          </a:xfrm>
        </p:grpSpPr>
        <p:pic>
          <p:nvPicPr>
            <p:cNvPr id="4" name="object 4"/>
            <p:cNvPicPr/>
            <p:nvPr/>
          </p:nvPicPr>
          <p:blipFill>
            <a:blip r:embed="rId2"/>
            <a:stretch>
              <a:fillRect/>
            </a:stretch>
          </p:blipFill>
          <p:spPr>
            <a:xfrm>
              <a:off x="2085061" y="3731856"/>
              <a:ext cx="524937" cy="437947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3"/>
            <a:stretch>
              <a:fillRect/>
            </a:stretch>
          </p:blipFill>
          <p:spPr>
            <a:xfrm>
              <a:off x="2125979" y="3741419"/>
              <a:ext cx="457200" cy="377952"/>
            </a:xfrm>
            <a:prstGeom prst="rect">
              <a:avLst/>
            </a:prstGeom>
          </p:spPr>
        </p:pic>
        <p:sp>
          <p:nvSpPr>
            <p:cNvPr id="6" name="object 6"/>
            <p:cNvSpPr/>
            <p:nvPr/>
          </p:nvSpPr>
          <p:spPr>
            <a:xfrm>
              <a:off x="2125979" y="3741419"/>
              <a:ext cx="457200" cy="378460"/>
            </a:xfrm>
            <a:custGeom>
              <a:avLst/>
              <a:gdLst/>
              <a:ahLst/>
              <a:cxnLst/>
              <a:rect l="l" t="t" r="r" b="b"/>
              <a:pathLst>
                <a:path w="457200" h="378460">
                  <a:moveTo>
                    <a:pt x="0" y="94487"/>
                  </a:moveTo>
                  <a:lnTo>
                    <a:pt x="323722" y="94487"/>
                  </a:lnTo>
                  <a:lnTo>
                    <a:pt x="323722" y="0"/>
                  </a:lnTo>
                  <a:lnTo>
                    <a:pt x="457200" y="188975"/>
                  </a:lnTo>
                  <a:lnTo>
                    <a:pt x="323722" y="377951"/>
                  </a:lnTo>
                  <a:lnTo>
                    <a:pt x="323722" y="283463"/>
                  </a:lnTo>
                  <a:lnTo>
                    <a:pt x="0" y="283463"/>
                  </a:lnTo>
                  <a:lnTo>
                    <a:pt x="0" y="94487"/>
                  </a:lnTo>
                  <a:close/>
                </a:path>
              </a:pathLst>
            </a:custGeom>
            <a:ln w="9144">
              <a:solidFill>
                <a:srgbClr val="497DB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7" name="object 7"/>
            <p:cNvPicPr/>
            <p:nvPr/>
          </p:nvPicPr>
          <p:blipFill>
            <a:blip r:embed="rId4"/>
            <a:stretch>
              <a:fillRect/>
            </a:stretch>
          </p:blipFill>
          <p:spPr>
            <a:xfrm>
              <a:off x="442309" y="1582223"/>
              <a:ext cx="1832197" cy="1207243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5"/>
            <a:stretch>
              <a:fillRect/>
            </a:stretch>
          </p:blipFill>
          <p:spPr>
            <a:xfrm>
              <a:off x="483844" y="1603502"/>
              <a:ext cx="1752600" cy="1133856"/>
            </a:xfrm>
            <a:prstGeom prst="rect">
              <a:avLst/>
            </a:prstGeom>
          </p:spPr>
        </p:pic>
        <p:sp>
          <p:nvSpPr>
            <p:cNvPr id="9" name="object 9"/>
            <p:cNvSpPr/>
            <p:nvPr/>
          </p:nvSpPr>
          <p:spPr>
            <a:xfrm>
              <a:off x="483844" y="1603502"/>
              <a:ext cx="1751964" cy="276860"/>
            </a:xfrm>
            <a:custGeom>
              <a:avLst/>
              <a:gdLst/>
              <a:ahLst/>
              <a:cxnLst/>
              <a:rect l="l" t="t" r="r" b="b"/>
              <a:pathLst>
                <a:path w="1751964" h="276860">
                  <a:moveTo>
                    <a:pt x="1751838" y="0"/>
                  </a:moveTo>
                  <a:lnTo>
                    <a:pt x="0" y="0"/>
                  </a:lnTo>
                  <a:lnTo>
                    <a:pt x="0" y="276478"/>
                  </a:lnTo>
                  <a:lnTo>
                    <a:pt x="1751838" y="276478"/>
                  </a:lnTo>
                  <a:lnTo>
                    <a:pt x="1751838" y="0"/>
                  </a:lnTo>
                  <a:close/>
                </a:path>
              </a:pathLst>
            </a:custGeom>
            <a:solidFill>
              <a:srgbClr val="006FC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483844" y="1879993"/>
              <a:ext cx="1751964" cy="497205"/>
            </a:xfrm>
            <a:custGeom>
              <a:avLst/>
              <a:gdLst/>
              <a:ahLst/>
              <a:cxnLst/>
              <a:rect l="l" t="t" r="r" b="b"/>
              <a:pathLst>
                <a:path w="1751964" h="497205">
                  <a:moveTo>
                    <a:pt x="1751838" y="0"/>
                  </a:moveTo>
                  <a:lnTo>
                    <a:pt x="0" y="0"/>
                  </a:lnTo>
                  <a:lnTo>
                    <a:pt x="0" y="496811"/>
                  </a:lnTo>
                  <a:lnTo>
                    <a:pt x="1751838" y="496811"/>
                  </a:lnTo>
                  <a:lnTo>
                    <a:pt x="1751838" y="0"/>
                  </a:lnTo>
                  <a:close/>
                </a:path>
              </a:pathLst>
            </a:custGeom>
            <a:solidFill>
              <a:srgbClr val="9EDFFD">
                <a:alpha val="3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483844" y="2376766"/>
              <a:ext cx="1751964" cy="361950"/>
            </a:xfrm>
            <a:custGeom>
              <a:avLst/>
              <a:gdLst/>
              <a:ahLst/>
              <a:cxnLst/>
              <a:rect l="l" t="t" r="r" b="b"/>
              <a:pathLst>
                <a:path w="1751964" h="361950">
                  <a:moveTo>
                    <a:pt x="1751838" y="0"/>
                  </a:moveTo>
                  <a:lnTo>
                    <a:pt x="0" y="0"/>
                  </a:lnTo>
                  <a:lnTo>
                    <a:pt x="0" y="361607"/>
                  </a:lnTo>
                  <a:lnTo>
                    <a:pt x="1751838" y="361607"/>
                  </a:lnTo>
                  <a:lnTo>
                    <a:pt x="1751838" y="0"/>
                  </a:lnTo>
                  <a:close/>
                </a:path>
              </a:pathLst>
            </a:custGeom>
            <a:solidFill>
              <a:srgbClr val="00AFE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479082" y="1867281"/>
              <a:ext cx="1761489" cy="25400"/>
            </a:xfrm>
            <a:custGeom>
              <a:avLst/>
              <a:gdLst/>
              <a:ahLst/>
              <a:cxnLst/>
              <a:rect l="l" t="t" r="r" b="b"/>
              <a:pathLst>
                <a:path w="1761489" h="25400">
                  <a:moveTo>
                    <a:pt x="0" y="25400"/>
                  </a:moveTo>
                  <a:lnTo>
                    <a:pt x="1761324" y="25400"/>
                  </a:lnTo>
                  <a:lnTo>
                    <a:pt x="1761324" y="0"/>
                  </a:lnTo>
                  <a:lnTo>
                    <a:pt x="0" y="0"/>
                  </a:lnTo>
                  <a:lnTo>
                    <a:pt x="0" y="2540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479082" y="1598803"/>
              <a:ext cx="1761489" cy="1144905"/>
            </a:xfrm>
            <a:custGeom>
              <a:avLst/>
              <a:gdLst/>
              <a:ahLst/>
              <a:cxnLst/>
              <a:rect l="l" t="t" r="r" b="b"/>
              <a:pathLst>
                <a:path w="1761489" h="1144905">
                  <a:moveTo>
                    <a:pt x="4762" y="0"/>
                  </a:moveTo>
                  <a:lnTo>
                    <a:pt x="4762" y="1144397"/>
                  </a:lnTo>
                </a:path>
                <a:path w="1761489" h="1144905">
                  <a:moveTo>
                    <a:pt x="1756625" y="0"/>
                  </a:moveTo>
                  <a:lnTo>
                    <a:pt x="1756625" y="1144397"/>
                  </a:lnTo>
                </a:path>
                <a:path w="1761489" h="1144905">
                  <a:moveTo>
                    <a:pt x="0" y="4699"/>
                  </a:moveTo>
                  <a:lnTo>
                    <a:pt x="1761324" y="4699"/>
                  </a:lnTo>
                </a:path>
              </a:pathLst>
            </a:custGeom>
            <a:ln w="9525">
              <a:solidFill>
                <a:srgbClr val="497DB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4" name="object 14"/>
          <p:cNvSpPr txBox="1"/>
          <p:nvPr/>
        </p:nvSpPr>
        <p:spPr>
          <a:xfrm>
            <a:off x="488607" y="1907794"/>
            <a:ext cx="1742439" cy="521297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21310" algn="ctr">
              <a:lnSpc>
                <a:spcPct val="100000"/>
              </a:lnSpc>
              <a:spcBef>
                <a:spcPts val="105"/>
              </a:spcBef>
            </a:pPr>
            <a:r>
              <a:rPr sz="1100" b="1" dirty="0" err="1">
                <a:latin typeface="Times New Roman" panose="02020603050405020304"/>
                <a:cs typeface="Times New Roman" panose="02020603050405020304"/>
              </a:rPr>
              <a:t>Сообщить</a:t>
            </a:r>
            <a:r>
              <a:rPr sz="1100" b="1" spc="-3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100" b="1" dirty="0">
                <a:latin typeface="Times New Roman" panose="02020603050405020304"/>
                <a:cs typeface="Times New Roman" panose="02020603050405020304"/>
              </a:rPr>
              <a:t>о</a:t>
            </a:r>
            <a:r>
              <a:rPr sz="1100" b="1" spc="-3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100" b="1" dirty="0" err="1">
                <a:latin typeface="Times New Roman" panose="02020603050405020304"/>
                <a:cs typeface="Times New Roman" panose="02020603050405020304"/>
              </a:rPr>
              <a:t>цели</a:t>
            </a:r>
            <a:endParaRPr sz="1100" dirty="0">
              <a:latin typeface="Times New Roman"/>
              <a:cs typeface="Times New Roman"/>
            </a:endParaRPr>
          </a:p>
          <a:p>
            <a:pPr marL="269875" algn="ctr">
              <a:lnSpc>
                <a:spcPct val="100000"/>
              </a:lnSpc>
            </a:pPr>
            <a:r>
              <a:rPr sz="1100" b="1" spc="-5" dirty="0" err="1" smtClean="0">
                <a:latin typeface="Times New Roman" panose="02020603050405020304"/>
                <a:cs typeface="Times New Roman" panose="02020603050405020304"/>
              </a:rPr>
              <a:t>проведени</a:t>
            </a:r>
            <a:r>
              <a:rPr lang="ru-RU" sz="1100" b="1" spc="-5" dirty="0" smtClean="0">
                <a:latin typeface="Times New Roman" panose="02020603050405020304"/>
                <a:cs typeface="Times New Roman" panose="02020603050405020304"/>
              </a:rPr>
              <a:t>я</a:t>
            </a:r>
            <a:r>
              <a:rPr sz="1100" b="1" spc="-25" dirty="0" smtClean="0">
                <a:latin typeface="Times New Roman" panose="02020603050405020304"/>
                <a:cs typeface="Times New Roman" panose="02020603050405020304"/>
              </a:rPr>
              <a:t> </a:t>
            </a:r>
            <a:r>
              <a:rPr lang="ru-RU" sz="1100" b="1" spc="-5" dirty="0" smtClean="0">
                <a:latin typeface="Times New Roman" panose="02020603050405020304"/>
                <a:cs typeface="Times New Roman" panose="02020603050405020304"/>
              </a:rPr>
              <a:t>мониторинга</a:t>
            </a:r>
            <a:endParaRPr sz="1100" dirty="0">
              <a:latin typeface="Times New Roman" panose="02020603050405020304"/>
              <a:cs typeface="Times New Roman" panose="02020603050405020304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483844" y="2376804"/>
            <a:ext cx="1751964" cy="196208"/>
          </a:xfrm>
          <a:prstGeom prst="rect">
            <a:avLst/>
          </a:prstGeom>
          <a:ln w="9525">
            <a:solidFill>
              <a:srgbClr val="497DBA"/>
            </a:solidFill>
          </a:ln>
        </p:spPr>
        <p:txBody>
          <a:bodyPr vert="horz" wrap="square" lIns="0" tIns="41910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330"/>
              </a:spcBef>
            </a:pPr>
            <a:r>
              <a:rPr sz="1000" dirty="0" smtClean="0">
                <a:solidFill>
                  <a:srgbClr val="FFFFFF"/>
                </a:solidFill>
                <a:latin typeface="Times New Roman" panose="02020603050405020304"/>
                <a:cs typeface="Times New Roman" panose="02020603050405020304"/>
              </a:rPr>
              <a:t>2</a:t>
            </a:r>
            <a:r>
              <a:rPr lang="ru-RU" sz="1000" dirty="0" smtClean="0">
                <a:solidFill>
                  <a:srgbClr val="FFFFFF"/>
                </a:solidFill>
                <a:latin typeface="Times New Roman" panose="02020603050405020304"/>
                <a:cs typeface="Times New Roman" panose="02020603050405020304"/>
              </a:rPr>
              <a:t>00</a:t>
            </a:r>
            <a:r>
              <a:rPr sz="1000" spc="-50" dirty="0" smtClean="0">
                <a:solidFill>
                  <a:srgbClr val="FFFFFF"/>
                </a:solid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000" dirty="0" err="1">
                <a:solidFill>
                  <a:srgbClr val="FFFFFF"/>
                </a:solidFill>
                <a:latin typeface="Times New Roman" panose="02020603050405020304"/>
                <a:cs typeface="Times New Roman" panose="02020603050405020304"/>
              </a:rPr>
              <a:t>мин</a:t>
            </a:r>
            <a:endParaRPr sz="1000" dirty="0">
              <a:latin typeface="Times New Roman"/>
              <a:cs typeface="Times New Roman"/>
            </a:endParaRPr>
          </a:p>
        </p:txBody>
      </p:sp>
      <p:graphicFrame>
        <p:nvGraphicFramePr>
          <p:cNvPr id="16" name="object 1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22014275"/>
              </p:ext>
            </p:extLst>
          </p:nvPr>
        </p:nvGraphicFramePr>
        <p:xfrm>
          <a:off x="5130547" y="4978934"/>
          <a:ext cx="3926204" cy="168414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392620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375758">
                <a:tc>
                  <a:txBody>
                    <a:bodyPr/>
                    <a:lstStyle/>
                    <a:p>
                      <a:pPr marL="127000">
                        <a:lnSpc>
                          <a:spcPts val="1205"/>
                        </a:lnSpc>
                      </a:pPr>
                      <a:r>
                        <a:rPr sz="1100" dirty="0">
                          <a:latin typeface="Times New Roman" panose="02020603050405020304"/>
                          <a:cs typeface="Times New Roman" panose="02020603050405020304"/>
                        </a:rPr>
                        <a:t>1. </a:t>
                      </a:r>
                      <a:r>
                        <a:rPr sz="1100" dirty="0" err="1" smtClean="0">
                          <a:latin typeface="Times New Roman" panose="02020603050405020304"/>
                          <a:cs typeface="Times New Roman" panose="02020603050405020304"/>
                        </a:rPr>
                        <a:t>Созда</a:t>
                      </a:r>
                      <a:r>
                        <a:rPr lang="ru-RU" sz="1100" dirty="0" err="1" smtClean="0">
                          <a:latin typeface="Times New Roman" panose="02020603050405020304"/>
                          <a:cs typeface="Times New Roman" panose="02020603050405020304"/>
                        </a:rPr>
                        <a:t>ние</a:t>
                      </a:r>
                      <a:r>
                        <a:rPr sz="1100" spc="-10" dirty="0" smtClean="0">
                          <a:latin typeface="Times New Roman" panose="02020603050405020304"/>
                          <a:cs typeface="Times New Roman" panose="02020603050405020304"/>
                        </a:rPr>
                        <a:t> </a:t>
                      </a:r>
                      <a:r>
                        <a:rPr sz="1100" spc="-10" dirty="0" err="1">
                          <a:latin typeface="Times New Roman" panose="02020603050405020304"/>
                          <a:cs typeface="Times New Roman" panose="02020603050405020304"/>
                        </a:rPr>
                        <a:t>условия</a:t>
                      </a:r>
                      <a:r>
                        <a:rPr sz="1100" spc="10" dirty="0">
                          <a:latin typeface="Times New Roman" panose="02020603050405020304"/>
                          <a:cs typeface="Times New Roman" panose="02020603050405020304"/>
                        </a:rPr>
                        <a:t> </a:t>
                      </a:r>
                      <a:r>
                        <a:rPr sz="1100" spc="-5" dirty="0" err="1">
                          <a:latin typeface="Times New Roman" panose="02020603050405020304"/>
                          <a:cs typeface="Times New Roman" panose="02020603050405020304"/>
                        </a:rPr>
                        <a:t>для</a:t>
                      </a:r>
                      <a:r>
                        <a:rPr sz="1100" spc="10" dirty="0">
                          <a:latin typeface="Times New Roman" panose="02020603050405020304"/>
                          <a:cs typeface="Times New Roman" panose="02020603050405020304"/>
                        </a:rPr>
                        <a:t> </a:t>
                      </a:r>
                      <a:r>
                        <a:rPr sz="1100" spc="-15" dirty="0" err="1">
                          <a:latin typeface="Times New Roman" panose="02020603050405020304"/>
                          <a:cs typeface="Times New Roman" panose="02020603050405020304"/>
                        </a:rPr>
                        <a:t>обеспечения</a:t>
                      </a:r>
                      <a:r>
                        <a:rPr sz="1100" spc="90" dirty="0">
                          <a:latin typeface="Times New Roman" panose="02020603050405020304"/>
                          <a:cs typeface="Times New Roman" panose="02020603050405020304"/>
                        </a:rPr>
                        <a:t> </a:t>
                      </a:r>
                      <a:r>
                        <a:rPr sz="1100" dirty="0" err="1">
                          <a:latin typeface="Times New Roman" panose="02020603050405020304"/>
                          <a:cs typeface="Times New Roman" panose="02020603050405020304"/>
                        </a:rPr>
                        <a:t>индивидуализации</a:t>
                      </a:r>
                      <a:endParaRPr sz="1100" dirty="0">
                        <a:latin typeface="Times New Roman" panose="02020603050405020304"/>
                        <a:cs typeface="Times New Roman" panose="02020603050405020304"/>
                      </a:endParaRPr>
                    </a:p>
                    <a:p>
                      <a:pPr marL="127000">
                        <a:lnSpc>
                          <a:spcPct val="100000"/>
                        </a:lnSpc>
                      </a:pPr>
                      <a:r>
                        <a:rPr sz="1100" spc="-5" dirty="0">
                          <a:latin typeface="Times New Roman" panose="02020603050405020304"/>
                          <a:cs typeface="Times New Roman" panose="02020603050405020304"/>
                        </a:rPr>
                        <a:t>образовательной</a:t>
                      </a:r>
                      <a:r>
                        <a:rPr sz="1100" spc="30" dirty="0">
                          <a:latin typeface="Times New Roman" panose="02020603050405020304"/>
                          <a:cs typeface="Times New Roman" panose="02020603050405020304"/>
                        </a:rPr>
                        <a:t> </a:t>
                      </a:r>
                      <a:r>
                        <a:rPr sz="1100" dirty="0">
                          <a:latin typeface="Times New Roman" panose="02020603050405020304"/>
                          <a:cs typeface="Times New Roman" panose="02020603050405020304"/>
                        </a:rPr>
                        <a:t>и</a:t>
                      </a:r>
                      <a:r>
                        <a:rPr sz="1100" spc="-10" dirty="0">
                          <a:latin typeface="Times New Roman" panose="02020603050405020304"/>
                          <a:cs typeface="Times New Roman" panose="02020603050405020304"/>
                        </a:rPr>
                        <a:t> </a:t>
                      </a:r>
                      <a:r>
                        <a:rPr sz="1100" spc="-5" dirty="0" err="1">
                          <a:latin typeface="Times New Roman" panose="02020603050405020304"/>
                          <a:cs typeface="Times New Roman" panose="02020603050405020304"/>
                        </a:rPr>
                        <a:t>воспитательной</a:t>
                      </a:r>
                      <a:r>
                        <a:rPr sz="1100" spc="-15" dirty="0">
                          <a:latin typeface="Times New Roman" panose="02020603050405020304"/>
                          <a:cs typeface="Times New Roman" panose="02020603050405020304"/>
                        </a:rPr>
                        <a:t> </a:t>
                      </a:r>
                      <a:r>
                        <a:rPr sz="1100" spc="-10" dirty="0" err="1">
                          <a:latin typeface="Times New Roman" panose="02020603050405020304"/>
                          <a:cs typeface="Times New Roman" panose="02020603050405020304"/>
                        </a:rPr>
                        <a:t>деятельности</a:t>
                      </a:r>
                      <a:r>
                        <a:rPr sz="1100" spc="60" dirty="0">
                          <a:latin typeface="Times New Roman" panose="02020603050405020304"/>
                          <a:cs typeface="Times New Roman" panose="02020603050405020304"/>
                        </a:rPr>
                        <a:t> </a:t>
                      </a:r>
                      <a:r>
                        <a:rPr sz="1100" dirty="0">
                          <a:latin typeface="Times New Roman" panose="02020603050405020304"/>
                          <a:cs typeface="Times New Roman" panose="02020603050405020304"/>
                        </a:rPr>
                        <a:t>в</a:t>
                      </a:r>
                      <a:r>
                        <a:rPr sz="1100" spc="5" dirty="0">
                          <a:latin typeface="Times New Roman" panose="02020603050405020304"/>
                          <a:cs typeface="Times New Roman" panose="02020603050405020304"/>
                        </a:rPr>
                        <a:t> </a:t>
                      </a:r>
                      <a:r>
                        <a:rPr sz="1100" spc="-5" dirty="0">
                          <a:latin typeface="Times New Roman" panose="02020603050405020304"/>
                          <a:cs typeface="Times New Roman" panose="02020603050405020304"/>
                        </a:rPr>
                        <a:t>ДОУ</a:t>
                      </a:r>
                      <a:endParaRPr sz="1100" dirty="0">
                        <a:latin typeface="Times New Roman" panose="02020603050405020304"/>
                        <a:cs typeface="Times New Roman" panose="02020603050405020304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29281">
                <a:tc>
                  <a:txBody>
                    <a:bodyPr/>
                    <a:lstStyle/>
                    <a:p>
                      <a:pPr marL="127000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1100" spc="-5" dirty="0">
                          <a:latin typeface="Times New Roman" panose="02020603050405020304"/>
                          <a:cs typeface="Times New Roman" panose="02020603050405020304"/>
                        </a:rPr>
                        <a:t>2. </a:t>
                      </a:r>
                      <a:r>
                        <a:rPr lang="ru-RU" sz="1100" spc="-5" dirty="0" smtClean="0">
                          <a:latin typeface="Times New Roman" panose="02020603050405020304"/>
                          <a:cs typeface="Times New Roman" panose="02020603050405020304"/>
                        </a:rPr>
                        <a:t>Разработка</a:t>
                      </a:r>
                      <a:r>
                        <a:rPr sz="1100" spc="-55" dirty="0" smtClean="0">
                          <a:latin typeface="Times New Roman" panose="02020603050405020304"/>
                          <a:cs typeface="Times New Roman" panose="02020603050405020304"/>
                        </a:rPr>
                        <a:t> </a:t>
                      </a:r>
                      <a:r>
                        <a:rPr sz="1100" dirty="0">
                          <a:latin typeface="Times New Roman" panose="02020603050405020304"/>
                          <a:cs typeface="Times New Roman" panose="02020603050405020304"/>
                        </a:rPr>
                        <a:t>и </a:t>
                      </a:r>
                      <a:r>
                        <a:rPr sz="1100" spc="-10" dirty="0" err="1">
                          <a:latin typeface="Times New Roman" panose="02020603050405020304"/>
                          <a:cs typeface="Times New Roman" panose="02020603050405020304"/>
                        </a:rPr>
                        <a:t>внедрять</a:t>
                      </a:r>
                      <a:r>
                        <a:rPr sz="1100" spc="15" dirty="0">
                          <a:latin typeface="Times New Roman" panose="02020603050405020304"/>
                          <a:cs typeface="Times New Roman" panose="02020603050405020304"/>
                        </a:rPr>
                        <a:t> </a:t>
                      </a:r>
                      <a:r>
                        <a:rPr sz="1100" spc="-5" dirty="0" err="1" smtClean="0">
                          <a:latin typeface="Times New Roman" panose="02020603050405020304"/>
                          <a:cs typeface="Times New Roman" panose="02020603050405020304"/>
                        </a:rPr>
                        <a:t>новы</a:t>
                      </a:r>
                      <a:r>
                        <a:rPr lang="ru-RU" sz="1100" spc="-5" dirty="0" smtClean="0">
                          <a:latin typeface="Times New Roman" panose="02020603050405020304"/>
                          <a:cs typeface="Times New Roman" panose="02020603050405020304"/>
                        </a:rPr>
                        <a:t>х</a:t>
                      </a:r>
                      <a:r>
                        <a:rPr sz="1100" spc="-25" dirty="0" smtClean="0">
                          <a:latin typeface="Times New Roman" panose="02020603050405020304"/>
                          <a:cs typeface="Times New Roman" panose="02020603050405020304"/>
                        </a:rPr>
                        <a:t> </a:t>
                      </a:r>
                      <a:r>
                        <a:rPr sz="1100" spc="-10" dirty="0" err="1" smtClean="0">
                          <a:latin typeface="Times New Roman" panose="02020603050405020304"/>
                          <a:cs typeface="Times New Roman" panose="02020603050405020304"/>
                        </a:rPr>
                        <a:t>подход</a:t>
                      </a:r>
                      <a:r>
                        <a:rPr lang="ru-RU" sz="1100" spc="-10" dirty="0" err="1" smtClean="0">
                          <a:latin typeface="Times New Roman" panose="02020603050405020304"/>
                          <a:cs typeface="Times New Roman" panose="02020603050405020304"/>
                        </a:rPr>
                        <a:t>ов</a:t>
                      </a:r>
                      <a:r>
                        <a:rPr lang="ru-RU" sz="1100" spc="-10" baseline="0" dirty="0" smtClean="0">
                          <a:latin typeface="Times New Roman" panose="02020603050405020304"/>
                          <a:cs typeface="Times New Roman" panose="02020603050405020304"/>
                        </a:rPr>
                        <a:t> в проведении  мониторинга в ДОУ</a:t>
                      </a:r>
                      <a:endParaRPr sz="1100" dirty="0">
                        <a:latin typeface="Times New Roman" panose="02020603050405020304"/>
                        <a:cs typeface="Times New Roman" panose="02020603050405020304"/>
                      </a:endParaRPr>
                    </a:p>
                  </a:txBody>
                  <a:tcPr marL="0" marR="0" marT="38100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879106">
                <a:tc>
                  <a:txBody>
                    <a:bodyPr/>
                    <a:lstStyle/>
                    <a:p>
                      <a:pPr marL="266700" indent="-140335">
                        <a:lnSpc>
                          <a:spcPct val="100000"/>
                        </a:lnSpc>
                        <a:spcBef>
                          <a:spcPts val="300"/>
                        </a:spcBef>
                        <a:buAutoNum type="arabicPeriod" startAt="3"/>
                        <a:tabLst>
                          <a:tab pos="267335" algn="l"/>
                        </a:tabLst>
                      </a:pPr>
                      <a:r>
                        <a:rPr sz="1100" spc="-5" dirty="0" err="1">
                          <a:latin typeface="Times New Roman" panose="02020603050405020304"/>
                          <a:cs typeface="Times New Roman" panose="02020603050405020304"/>
                        </a:rPr>
                        <a:t>Проектирования</a:t>
                      </a:r>
                      <a:r>
                        <a:rPr sz="1100" dirty="0">
                          <a:latin typeface="Times New Roman" panose="02020603050405020304"/>
                          <a:cs typeface="Times New Roman" panose="02020603050405020304"/>
                        </a:rPr>
                        <a:t> </a:t>
                      </a:r>
                      <a:r>
                        <a:rPr sz="1100" spc="-5" dirty="0" err="1">
                          <a:latin typeface="Times New Roman" panose="02020603050405020304"/>
                          <a:cs typeface="Times New Roman" panose="02020603050405020304"/>
                        </a:rPr>
                        <a:t>дальнейшей</a:t>
                      </a:r>
                      <a:r>
                        <a:rPr sz="1100" spc="40" dirty="0">
                          <a:latin typeface="Times New Roman" panose="02020603050405020304"/>
                          <a:cs typeface="Times New Roman" panose="02020603050405020304"/>
                        </a:rPr>
                        <a:t> </a:t>
                      </a:r>
                      <a:r>
                        <a:rPr sz="1100" spc="-5" dirty="0" err="1">
                          <a:latin typeface="Times New Roman" panose="02020603050405020304"/>
                          <a:cs typeface="Times New Roman" panose="02020603050405020304"/>
                        </a:rPr>
                        <a:t>работы</a:t>
                      </a:r>
                      <a:r>
                        <a:rPr sz="1100" spc="-20" dirty="0">
                          <a:latin typeface="Times New Roman" panose="02020603050405020304"/>
                          <a:cs typeface="Times New Roman" panose="02020603050405020304"/>
                        </a:rPr>
                        <a:t> </a:t>
                      </a:r>
                      <a:r>
                        <a:rPr sz="1100" dirty="0" err="1">
                          <a:latin typeface="Times New Roman" panose="02020603050405020304"/>
                          <a:cs typeface="Times New Roman" panose="02020603050405020304"/>
                        </a:rPr>
                        <a:t>по</a:t>
                      </a:r>
                      <a:r>
                        <a:rPr sz="1100" spc="-15" dirty="0">
                          <a:latin typeface="Times New Roman" panose="02020603050405020304"/>
                          <a:cs typeface="Times New Roman" panose="02020603050405020304"/>
                        </a:rPr>
                        <a:t> </a:t>
                      </a:r>
                      <a:r>
                        <a:rPr sz="1100" spc="-5" dirty="0" err="1">
                          <a:latin typeface="Times New Roman" panose="02020603050405020304"/>
                          <a:cs typeface="Times New Roman" panose="02020603050405020304"/>
                        </a:rPr>
                        <a:t>разработке</a:t>
                      </a:r>
                      <a:r>
                        <a:rPr sz="1100" dirty="0">
                          <a:latin typeface="Times New Roman" panose="02020603050405020304"/>
                          <a:cs typeface="Times New Roman" panose="02020603050405020304"/>
                        </a:rPr>
                        <a:t> </a:t>
                      </a:r>
                      <a:r>
                        <a:rPr sz="1100" spc="5" dirty="0" err="1">
                          <a:latin typeface="Times New Roman" panose="02020603050405020304"/>
                          <a:cs typeface="Times New Roman" panose="02020603050405020304"/>
                        </a:rPr>
                        <a:t>плана</a:t>
                      </a:r>
                      <a:endParaRPr sz="1100" dirty="0">
                        <a:latin typeface="Times New Roman" panose="02020603050405020304"/>
                        <a:cs typeface="Times New Roman" panose="02020603050405020304"/>
                      </a:endParaRPr>
                    </a:p>
                    <a:p>
                      <a:pPr marL="127000">
                        <a:lnSpc>
                          <a:spcPct val="100000"/>
                        </a:lnSpc>
                      </a:pPr>
                      <a:r>
                        <a:rPr lang="ru-RU" sz="1100" spc="-5" dirty="0" smtClean="0">
                          <a:latin typeface="Times New Roman" panose="02020603050405020304"/>
                          <a:cs typeface="Times New Roman" panose="02020603050405020304"/>
                        </a:rPr>
                        <a:t>работы</a:t>
                      </a:r>
                      <a:endParaRPr sz="1100" dirty="0">
                        <a:latin typeface="Times New Roman" panose="02020603050405020304"/>
                        <a:cs typeface="Times New Roman" panose="02020603050405020304"/>
                      </a:endParaRPr>
                    </a:p>
                    <a:p>
                      <a:pPr marL="127000" marR="119380">
                        <a:lnSpc>
                          <a:spcPct val="100000"/>
                        </a:lnSpc>
                        <a:buAutoNum type="arabicPeriod" startAt="4"/>
                        <a:tabLst>
                          <a:tab pos="233045" algn="l"/>
                        </a:tabLst>
                      </a:pPr>
                      <a:r>
                        <a:rPr lang="ru-RU" sz="1100" dirty="0" smtClean="0">
                          <a:latin typeface="Times New Roman" panose="02020603050405020304"/>
                          <a:cs typeface="Times New Roman" panose="02020603050405020304"/>
                        </a:rPr>
                        <a:t>Р</a:t>
                      </a:r>
                      <a:r>
                        <a:rPr sz="1100" dirty="0" err="1" smtClean="0">
                          <a:latin typeface="Times New Roman" panose="02020603050405020304"/>
                          <a:cs typeface="Times New Roman" panose="02020603050405020304"/>
                        </a:rPr>
                        <a:t>еализаци</a:t>
                      </a:r>
                      <a:r>
                        <a:rPr lang="ru-RU" sz="1100" dirty="0" smtClean="0">
                          <a:latin typeface="Times New Roman" panose="02020603050405020304"/>
                          <a:cs typeface="Times New Roman" panose="02020603050405020304"/>
                        </a:rPr>
                        <a:t>я</a:t>
                      </a:r>
                      <a:r>
                        <a:rPr sz="1100" dirty="0" smtClean="0">
                          <a:latin typeface="Times New Roman" panose="02020603050405020304"/>
                          <a:cs typeface="Times New Roman" panose="02020603050405020304"/>
                        </a:rPr>
                        <a:t> </a:t>
                      </a:r>
                      <a:r>
                        <a:rPr sz="1100" spc="-5" dirty="0" err="1">
                          <a:latin typeface="Times New Roman" panose="02020603050405020304"/>
                          <a:cs typeface="Times New Roman" panose="02020603050405020304"/>
                        </a:rPr>
                        <a:t>личностно-ориентированного</a:t>
                      </a:r>
                      <a:r>
                        <a:rPr sz="1100" spc="-5" dirty="0">
                          <a:latin typeface="Times New Roman" panose="02020603050405020304"/>
                          <a:cs typeface="Times New Roman" panose="02020603050405020304"/>
                        </a:rPr>
                        <a:t> </a:t>
                      </a:r>
                      <a:r>
                        <a:rPr sz="1100" spc="-5" dirty="0" err="1">
                          <a:latin typeface="Times New Roman" panose="02020603050405020304"/>
                          <a:cs typeface="Times New Roman" panose="02020603050405020304"/>
                        </a:rPr>
                        <a:t>взаимодействия</a:t>
                      </a:r>
                      <a:r>
                        <a:rPr sz="1100" spc="-5" dirty="0">
                          <a:latin typeface="Times New Roman" panose="02020603050405020304"/>
                          <a:cs typeface="Times New Roman" panose="02020603050405020304"/>
                        </a:rPr>
                        <a:t> </a:t>
                      </a:r>
                      <a:r>
                        <a:rPr sz="1100" dirty="0">
                          <a:latin typeface="Times New Roman" panose="02020603050405020304"/>
                          <a:cs typeface="Times New Roman" panose="02020603050405020304"/>
                        </a:rPr>
                        <a:t>с </a:t>
                      </a:r>
                      <a:r>
                        <a:rPr sz="1100" spc="-260" dirty="0">
                          <a:latin typeface="Times New Roman" panose="02020603050405020304"/>
                          <a:cs typeface="Times New Roman" panose="02020603050405020304"/>
                        </a:rPr>
                        <a:t> </a:t>
                      </a:r>
                      <a:r>
                        <a:rPr lang="ru-RU" sz="1100" spc="-5" dirty="0" smtClean="0">
                          <a:latin typeface="Times New Roman" panose="02020603050405020304"/>
                          <a:cs typeface="Times New Roman" panose="02020603050405020304"/>
                        </a:rPr>
                        <a:t>сотрудниками</a:t>
                      </a:r>
                      <a:r>
                        <a:rPr lang="ru-RU" sz="1100" spc="-5" baseline="0" dirty="0" smtClean="0">
                          <a:latin typeface="Times New Roman" panose="02020603050405020304"/>
                          <a:cs typeface="Times New Roman" panose="02020603050405020304"/>
                        </a:rPr>
                        <a:t> ДОУ</a:t>
                      </a:r>
                      <a:r>
                        <a:rPr sz="1100" spc="-5" dirty="0" smtClean="0">
                          <a:latin typeface="Times New Roman" panose="02020603050405020304"/>
                          <a:cs typeface="Times New Roman" panose="02020603050405020304"/>
                        </a:rPr>
                        <a:t>;</a:t>
                      </a:r>
                      <a:endParaRPr sz="1100" dirty="0">
                        <a:latin typeface="Times New Roman" panose="02020603050405020304"/>
                        <a:cs typeface="Times New Roman" panose="02020603050405020304"/>
                      </a:endParaRPr>
                    </a:p>
                    <a:p>
                      <a:pPr marL="266700" indent="-140335">
                        <a:lnSpc>
                          <a:spcPts val="1240"/>
                        </a:lnSpc>
                        <a:buAutoNum type="arabicPeriod" startAt="4"/>
                        <a:tabLst>
                          <a:tab pos="267335" algn="l"/>
                          <a:tab pos="3650615" algn="l"/>
                        </a:tabLst>
                      </a:pPr>
                      <a:r>
                        <a:rPr sz="1100" dirty="0" err="1" smtClean="0">
                          <a:latin typeface="Times New Roman" panose="02020603050405020304"/>
                          <a:cs typeface="Times New Roman" panose="02020603050405020304"/>
                        </a:rPr>
                        <a:t>Реализаци</a:t>
                      </a:r>
                      <a:r>
                        <a:rPr lang="ru-RU" sz="1100" dirty="0" smtClean="0">
                          <a:latin typeface="Times New Roman" panose="02020603050405020304"/>
                          <a:cs typeface="Times New Roman" panose="02020603050405020304"/>
                        </a:rPr>
                        <a:t>я</a:t>
                      </a:r>
                      <a:r>
                        <a:rPr sz="1100" spc="-40" dirty="0" smtClean="0">
                          <a:latin typeface="Times New Roman" panose="02020603050405020304"/>
                          <a:cs typeface="Times New Roman" panose="02020603050405020304"/>
                        </a:rPr>
                        <a:t> </a:t>
                      </a:r>
                      <a:r>
                        <a:rPr sz="1100" spc="-10" dirty="0" err="1">
                          <a:latin typeface="Times New Roman" panose="02020603050405020304"/>
                          <a:cs typeface="Times New Roman" panose="02020603050405020304"/>
                        </a:rPr>
                        <a:t>современных</a:t>
                      </a:r>
                      <a:r>
                        <a:rPr sz="1100" spc="85" dirty="0">
                          <a:latin typeface="Times New Roman" panose="02020603050405020304"/>
                          <a:cs typeface="Times New Roman" panose="02020603050405020304"/>
                        </a:rPr>
                        <a:t> </a:t>
                      </a:r>
                      <a:r>
                        <a:rPr sz="1100" dirty="0" err="1">
                          <a:latin typeface="Times New Roman" panose="02020603050405020304"/>
                          <a:cs typeface="Times New Roman" panose="02020603050405020304"/>
                        </a:rPr>
                        <a:t>развивающих</a:t>
                      </a:r>
                      <a:r>
                        <a:rPr sz="1100" spc="-45" dirty="0">
                          <a:latin typeface="Times New Roman" panose="02020603050405020304"/>
                          <a:cs typeface="Times New Roman" panose="02020603050405020304"/>
                        </a:rPr>
                        <a:t> </a:t>
                      </a:r>
                      <a:r>
                        <a:rPr sz="1100" spc="-5" dirty="0" err="1">
                          <a:latin typeface="Times New Roman" panose="02020603050405020304"/>
                          <a:cs typeface="Times New Roman" panose="02020603050405020304"/>
                        </a:rPr>
                        <a:t>технологий</a:t>
                      </a:r>
                      <a:r>
                        <a:rPr sz="1100" spc="-5" dirty="0">
                          <a:latin typeface="Times New Roman" panose="02020603050405020304"/>
                          <a:cs typeface="Times New Roman" panose="02020603050405020304"/>
                        </a:rPr>
                        <a:t>.	</a:t>
                      </a:r>
                      <a:r>
                        <a:rPr sz="1800" b="1" baseline="-23000" dirty="0">
                          <a:solidFill>
                            <a:srgbClr val="205868"/>
                          </a:solidFill>
                          <a:latin typeface="Calibri" panose="020F0502020204030204"/>
                          <a:cs typeface="Calibri" panose="020F0502020204030204"/>
                        </a:rPr>
                        <a:t>4</a:t>
                      </a:r>
                      <a:endParaRPr sz="1800" baseline="-23000" dirty="0">
                        <a:latin typeface="Calibri"/>
                        <a:cs typeface="Calibri"/>
                      </a:endParaRPr>
                    </a:p>
                  </a:txBody>
                  <a:tcPr marL="0" marR="0" marT="38100" marB="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pic>
        <p:nvPicPr>
          <p:cNvPr id="17" name="object 17"/>
          <p:cNvPicPr/>
          <p:nvPr/>
        </p:nvPicPr>
        <p:blipFill>
          <a:blip r:embed="rId6"/>
          <a:stretch>
            <a:fillRect/>
          </a:stretch>
        </p:blipFill>
        <p:spPr>
          <a:xfrm>
            <a:off x="0" y="1478280"/>
            <a:ext cx="516470" cy="1461389"/>
          </a:xfrm>
          <a:prstGeom prst="rect">
            <a:avLst/>
          </a:prstGeom>
        </p:spPr>
      </p:pic>
      <p:sp>
        <p:nvSpPr>
          <p:cNvPr id="18" name="object 18"/>
          <p:cNvSpPr txBox="1"/>
          <p:nvPr/>
        </p:nvSpPr>
        <p:spPr>
          <a:xfrm>
            <a:off x="169265" y="1612214"/>
            <a:ext cx="180340" cy="112395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just">
              <a:lnSpc>
                <a:spcPct val="100000"/>
              </a:lnSpc>
              <a:spcBef>
                <a:spcPts val="100"/>
              </a:spcBef>
            </a:pPr>
            <a:r>
              <a:rPr sz="1800" b="1">
                <a:solidFill>
                  <a:srgbClr val="FFFFFF"/>
                </a:solidFill>
                <a:latin typeface="Calibri" panose="020F0502020204030204"/>
                <a:cs typeface="Calibri" panose="020F0502020204030204"/>
              </a:rPr>
              <a:t>В </a:t>
            </a:r>
            <a:r>
              <a:rPr sz="1800" b="1" spc="-395">
                <a:solidFill>
                  <a:srgbClr val="FFFFFF"/>
                </a:solidFill>
                <a:latin typeface="Calibri" panose="020F0502020204030204"/>
                <a:cs typeface="Calibri" panose="020F0502020204030204"/>
              </a:rPr>
              <a:t> </a:t>
            </a:r>
            <a:r>
              <a:rPr sz="1800" b="1">
                <a:solidFill>
                  <a:srgbClr val="FFFFFF"/>
                </a:solidFill>
                <a:latin typeface="Calibri" panose="020F0502020204030204"/>
                <a:cs typeface="Calibri" panose="020F0502020204030204"/>
              </a:rPr>
              <a:t>Х </a:t>
            </a:r>
            <a:r>
              <a:rPr sz="1800" b="1" spc="-395">
                <a:solidFill>
                  <a:srgbClr val="FFFFFF"/>
                </a:solidFill>
                <a:latin typeface="Calibri" panose="020F0502020204030204"/>
                <a:cs typeface="Calibri" panose="020F0502020204030204"/>
              </a:rPr>
              <a:t> </a:t>
            </a:r>
            <a:r>
              <a:rPr sz="1800" b="1">
                <a:solidFill>
                  <a:srgbClr val="FFFFFF"/>
                </a:solidFill>
                <a:latin typeface="Calibri" panose="020F0502020204030204"/>
                <a:cs typeface="Calibri" panose="020F0502020204030204"/>
              </a:rPr>
              <a:t>О  Д</a:t>
            </a:r>
            <a:endParaRPr sz="1800">
              <a:latin typeface="Calibri" panose="020F0502020204030204"/>
              <a:cs typeface="Calibri" panose="020F0502020204030204"/>
            </a:endParaRPr>
          </a:p>
        </p:txBody>
      </p:sp>
      <p:pic>
        <p:nvPicPr>
          <p:cNvPr id="19" name="object 19"/>
          <p:cNvPicPr/>
          <p:nvPr/>
        </p:nvPicPr>
        <p:blipFill>
          <a:blip r:embed="rId7"/>
          <a:stretch>
            <a:fillRect/>
          </a:stretch>
        </p:blipFill>
        <p:spPr>
          <a:xfrm>
            <a:off x="4710561" y="4947445"/>
            <a:ext cx="343042" cy="1564951"/>
          </a:xfrm>
          <a:prstGeom prst="rect">
            <a:avLst/>
          </a:prstGeom>
        </p:spPr>
      </p:pic>
      <p:sp>
        <p:nvSpPr>
          <p:cNvPr id="20" name="object 20"/>
          <p:cNvSpPr txBox="1"/>
          <p:nvPr/>
        </p:nvSpPr>
        <p:spPr>
          <a:xfrm>
            <a:off x="329590" y="4997907"/>
            <a:ext cx="4659630" cy="18008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4464050" marR="5080" algn="just">
              <a:lnSpc>
                <a:spcPct val="100000"/>
              </a:lnSpc>
              <a:spcBef>
                <a:spcPts val="100"/>
              </a:spcBef>
            </a:pPr>
            <a:r>
              <a:rPr sz="1800" b="1" dirty="0">
                <a:solidFill>
                  <a:srgbClr val="FFFFFF"/>
                </a:solidFill>
                <a:latin typeface="Calibri" panose="020F0502020204030204"/>
                <a:cs typeface="Calibri" panose="020F0502020204030204"/>
              </a:rPr>
              <a:t>В </a:t>
            </a:r>
            <a:r>
              <a:rPr sz="1800" b="1" spc="-395" dirty="0">
                <a:solidFill>
                  <a:srgbClr val="FFFFFF"/>
                </a:solidFill>
                <a:latin typeface="Calibri" panose="020F0502020204030204"/>
                <a:cs typeface="Calibri" panose="020F0502020204030204"/>
              </a:rPr>
              <a:t> </a:t>
            </a:r>
            <a:r>
              <a:rPr sz="1800" b="1" dirty="0">
                <a:solidFill>
                  <a:srgbClr val="FFFFFF"/>
                </a:solidFill>
                <a:latin typeface="Calibri" panose="020F0502020204030204"/>
                <a:cs typeface="Calibri" panose="020F0502020204030204"/>
              </a:rPr>
              <a:t>Ы  Х </a:t>
            </a:r>
            <a:r>
              <a:rPr sz="1800" b="1" spc="-395" dirty="0">
                <a:solidFill>
                  <a:srgbClr val="FFFFFF"/>
                </a:solidFill>
                <a:latin typeface="Calibri" panose="020F0502020204030204"/>
                <a:cs typeface="Calibri" panose="020F0502020204030204"/>
              </a:rPr>
              <a:t> </a:t>
            </a:r>
            <a:r>
              <a:rPr sz="1800" b="1" dirty="0">
                <a:solidFill>
                  <a:srgbClr val="FFFFFF"/>
                </a:solidFill>
                <a:latin typeface="Calibri" panose="020F0502020204030204"/>
                <a:cs typeface="Calibri" panose="020F0502020204030204"/>
              </a:rPr>
              <a:t>О </a:t>
            </a:r>
            <a:r>
              <a:rPr sz="1800" b="1" spc="-395" dirty="0">
                <a:solidFill>
                  <a:srgbClr val="FFFFFF"/>
                </a:solidFill>
                <a:latin typeface="Calibri" panose="020F0502020204030204"/>
                <a:cs typeface="Calibri" panose="020F0502020204030204"/>
              </a:rPr>
              <a:t> </a:t>
            </a:r>
            <a:r>
              <a:rPr sz="1800" b="1" dirty="0">
                <a:solidFill>
                  <a:srgbClr val="FFFFFF"/>
                </a:solidFill>
                <a:latin typeface="Calibri" panose="020F0502020204030204"/>
                <a:cs typeface="Calibri" panose="020F0502020204030204"/>
              </a:rPr>
              <a:t>Д</a:t>
            </a:r>
            <a:endParaRPr sz="1800" dirty="0">
              <a:latin typeface="Calibri" panose="020F0502020204030204"/>
              <a:cs typeface="Calibri" panose="020F0502020204030204"/>
            </a:endParaRPr>
          </a:p>
          <a:p>
            <a:pPr marL="12700">
              <a:lnSpc>
                <a:spcPct val="100000"/>
              </a:lnSpc>
              <a:spcBef>
                <a:spcPts val="1250"/>
              </a:spcBef>
            </a:pPr>
            <a:r>
              <a:rPr sz="1600" b="1" spc="5" dirty="0" err="1">
                <a:solidFill>
                  <a:srgbClr val="001F5F"/>
                </a:solidFill>
                <a:latin typeface="Times New Roman" panose="02020603050405020304"/>
                <a:cs typeface="Times New Roman" panose="02020603050405020304"/>
              </a:rPr>
              <a:t>Время</a:t>
            </a:r>
            <a:r>
              <a:rPr sz="1600" b="1" spc="-60" dirty="0">
                <a:solidFill>
                  <a:srgbClr val="001F5F"/>
                </a:solid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600" b="1" dirty="0" err="1">
                <a:solidFill>
                  <a:srgbClr val="001F5F"/>
                </a:solidFill>
                <a:latin typeface="Times New Roman" panose="02020603050405020304"/>
                <a:cs typeface="Times New Roman" panose="02020603050405020304"/>
              </a:rPr>
              <a:t>протекания</a:t>
            </a:r>
            <a:r>
              <a:rPr sz="1600" b="1" spc="-80" dirty="0">
                <a:solidFill>
                  <a:srgbClr val="001F5F"/>
                </a:solid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600" b="1" spc="10" dirty="0" err="1">
                <a:solidFill>
                  <a:srgbClr val="001F5F"/>
                </a:solidFill>
                <a:latin typeface="Times New Roman" panose="02020603050405020304"/>
                <a:cs typeface="Times New Roman" panose="02020603050405020304"/>
              </a:rPr>
              <a:t>процесса</a:t>
            </a:r>
            <a:r>
              <a:rPr sz="1600" b="1" spc="-65" dirty="0">
                <a:solidFill>
                  <a:srgbClr val="001F5F"/>
                </a:solid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600" b="1" spc="10" dirty="0" smtClean="0">
                <a:solidFill>
                  <a:srgbClr val="001F5F"/>
                </a:solidFill>
                <a:latin typeface="Times New Roman" panose="02020603050405020304"/>
                <a:cs typeface="Times New Roman" panose="02020603050405020304"/>
              </a:rPr>
              <a:t>–</a:t>
            </a:r>
            <a:r>
              <a:rPr lang="ru-RU" sz="1600" b="1" spc="10" dirty="0">
                <a:solidFill>
                  <a:srgbClr val="001F5F"/>
                </a:solidFill>
                <a:latin typeface="Times New Roman" panose="02020603050405020304"/>
                <a:cs typeface="Times New Roman" panose="02020603050405020304"/>
              </a:rPr>
              <a:t> </a:t>
            </a:r>
            <a:r>
              <a:rPr lang="ru-RU" sz="1600" b="1" spc="10" dirty="0" smtClean="0">
                <a:solidFill>
                  <a:srgbClr val="001F5F"/>
                </a:solidFill>
                <a:latin typeface="Times New Roman" panose="02020603050405020304"/>
                <a:cs typeface="Times New Roman" panose="02020603050405020304"/>
              </a:rPr>
              <a:t>4800 мин.</a:t>
            </a:r>
            <a:endParaRPr sz="1600" dirty="0">
              <a:latin typeface="Times New Roman" panose="02020603050405020304"/>
              <a:cs typeface="Times New Roman" panose="02020603050405020304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5518530" y="4722114"/>
            <a:ext cx="1175385" cy="238125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sz="1400" b="1" spc="-10">
                <a:solidFill>
                  <a:srgbClr val="001F5F"/>
                </a:solidFill>
                <a:latin typeface="Times New Roman" panose="02020603050405020304"/>
                <a:cs typeface="Times New Roman" panose="02020603050405020304"/>
              </a:rPr>
              <a:t>ПРОБЛЕМЫ:</a:t>
            </a:r>
            <a:endParaRPr sz="1400">
              <a:latin typeface="Times New Roman"/>
              <a:cs typeface="Times New Roman"/>
            </a:endParaRPr>
          </a:p>
        </p:txBody>
      </p:sp>
      <p:grpSp>
        <p:nvGrpSpPr>
          <p:cNvPr id="22" name="object 22"/>
          <p:cNvGrpSpPr/>
          <p:nvPr/>
        </p:nvGrpSpPr>
        <p:grpSpPr>
          <a:xfrm>
            <a:off x="2081593" y="1139761"/>
            <a:ext cx="671195" cy="530860"/>
            <a:chOff x="2081593" y="1139761"/>
            <a:chExt cx="671195" cy="530860"/>
          </a:xfrm>
        </p:grpSpPr>
        <p:sp>
          <p:nvSpPr>
            <p:cNvPr id="23" name="object 23"/>
            <p:cNvSpPr/>
            <p:nvPr/>
          </p:nvSpPr>
          <p:spPr>
            <a:xfrm>
              <a:off x="2093975" y="1152144"/>
              <a:ext cx="646430" cy="506095"/>
            </a:xfrm>
            <a:custGeom>
              <a:avLst/>
              <a:gdLst/>
              <a:ahLst/>
              <a:cxnLst/>
              <a:rect l="l" t="t" r="r" b="b"/>
              <a:pathLst>
                <a:path w="646430" h="506094">
                  <a:moveTo>
                    <a:pt x="434467" y="0"/>
                  </a:moveTo>
                  <a:lnTo>
                    <a:pt x="323088" y="135889"/>
                  </a:lnTo>
                  <a:lnTo>
                    <a:pt x="249809" y="53720"/>
                  </a:lnTo>
                  <a:lnTo>
                    <a:pt x="218694" y="148081"/>
                  </a:lnTo>
                  <a:lnTo>
                    <a:pt x="11049" y="53720"/>
                  </a:lnTo>
                  <a:lnTo>
                    <a:pt x="138430" y="178434"/>
                  </a:lnTo>
                  <a:lnTo>
                    <a:pt x="0" y="201802"/>
                  </a:lnTo>
                  <a:lnTo>
                    <a:pt x="111379" y="275843"/>
                  </a:lnTo>
                  <a:lnTo>
                    <a:pt x="4063" y="341629"/>
                  </a:lnTo>
                  <a:lnTo>
                    <a:pt x="169544" y="326516"/>
                  </a:lnTo>
                  <a:lnTo>
                    <a:pt x="142494" y="412622"/>
                  </a:lnTo>
                  <a:lnTo>
                    <a:pt x="230759" y="366013"/>
                  </a:lnTo>
                  <a:lnTo>
                    <a:pt x="253873" y="505967"/>
                  </a:lnTo>
                  <a:lnTo>
                    <a:pt x="315087" y="349884"/>
                  </a:lnTo>
                  <a:lnTo>
                    <a:pt x="396240" y="462279"/>
                  </a:lnTo>
                  <a:lnTo>
                    <a:pt x="419354" y="338708"/>
                  </a:lnTo>
                  <a:lnTo>
                    <a:pt x="542798" y="423925"/>
                  </a:lnTo>
                  <a:lnTo>
                    <a:pt x="503681" y="303148"/>
                  </a:lnTo>
                  <a:lnTo>
                    <a:pt x="646176" y="311276"/>
                  </a:lnTo>
                  <a:lnTo>
                    <a:pt x="526669" y="245363"/>
                  </a:lnTo>
                  <a:lnTo>
                    <a:pt x="631190" y="190626"/>
                  </a:lnTo>
                  <a:lnTo>
                    <a:pt x="499618" y="171322"/>
                  </a:lnTo>
                  <a:lnTo>
                    <a:pt x="549910" y="104393"/>
                  </a:lnTo>
                  <a:lnTo>
                    <a:pt x="423418" y="124713"/>
                  </a:lnTo>
                  <a:lnTo>
                    <a:pt x="434467" y="0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" name="object 24"/>
            <p:cNvSpPr/>
            <p:nvPr/>
          </p:nvSpPr>
          <p:spPr>
            <a:xfrm>
              <a:off x="2093975" y="1152144"/>
              <a:ext cx="646430" cy="506095"/>
            </a:xfrm>
            <a:custGeom>
              <a:avLst/>
              <a:gdLst/>
              <a:ahLst/>
              <a:cxnLst/>
              <a:rect l="l" t="t" r="r" b="b"/>
              <a:pathLst>
                <a:path w="646430" h="506094">
                  <a:moveTo>
                    <a:pt x="323088" y="135889"/>
                  </a:moveTo>
                  <a:lnTo>
                    <a:pt x="434467" y="0"/>
                  </a:lnTo>
                  <a:lnTo>
                    <a:pt x="423418" y="124713"/>
                  </a:lnTo>
                  <a:lnTo>
                    <a:pt x="549910" y="104393"/>
                  </a:lnTo>
                  <a:lnTo>
                    <a:pt x="499618" y="171322"/>
                  </a:lnTo>
                  <a:lnTo>
                    <a:pt x="631190" y="190626"/>
                  </a:lnTo>
                  <a:lnTo>
                    <a:pt x="526669" y="245363"/>
                  </a:lnTo>
                  <a:lnTo>
                    <a:pt x="646176" y="311276"/>
                  </a:lnTo>
                  <a:lnTo>
                    <a:pt x="503681" y="303148"/>
                  </a:lnTo>
                  <a:lnTo>
                    <a:pt x="542798" y="423925"/>
                  </a:lnTo>
                  <a:lnTo>
                    <a:pt x="419354" y="338708"/>
                  </a:lnTo>
                  <a:lnTo>
                    <a:pt x="396240" y="462279"/>
                  </a:lnTo>
                  <a:lnTo>
                    <a:pt x="315087" y="349884"/>
                  </a:lnTo>
                  <a:lnTo>
                    <a:pt x="253873" y="505967"/>
                  </a:lnTo>
                  <a:lnTo>
                    <a:pt x="230759" y="366013"/>
                  </a:lnTo>
                  <a:lnTo>
                    <a:pt x="142494" y="412622"/>
                  </a:lnTo>
                  <a:lnTo>
                    <a:pt x="169544" y="326516"/>
                  </a:lnTo>
                  <a:lnTo>
                    <a:pt x="4063" y="341629"/>
                  </a:lnTo>
                  <a:lnTo>
                    <a:pt x="111379" y="275843"/>
                  </a:lnTo>
                  <a:lnTo>
                    <a:pt x="0" y="201802"/>
                  </a:lnTo>
                  <a:lnTo>
                    <a:pt x="138430" y="178434"/>
                  </a:lnTo>
                  <a:lnTo>
                    <a:pt x="11049" y="53720"/>
                  </a:lnTo>
                  <a:lnTo>
                    <a:pt x="218694" y="148081"/>
                  </a:lnTo>
                  <a:lnTo>
                    <a:pt x="249809" y="53720"/>
                  </a:lnTo>
                  <a:lnTo>
                    <a:pt x="323088" y="135889"/>
                  </a:lnTo>
                  <a:close/>
                </a:path>
              </a:pathLst>
            </a:custGeom>
            <a:ln w="24384">
              <a:solidFill>
                <a:srgbClr val="C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5" name="object 25"/>
          <p:cNvSpPr txBox="1"/>
          <p:nvPr/>
        </p:nvSpPr>
        <p:spPr>
          <a:xfrm>
            <a:off x="2373629" y="1328166"/>
            <a:ext cx="76835" cy="146685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sz="800" b="1" spc="-5">
                <a:solidFill>
                  <a:srgbClr val="FFFFFF"/>
                </a:solidFill>
                <a:latin typeface="Calibri" panose="020F0502020204030204"/>
                <a:cs typeface="Calibri" panose="020F0502020204030204"/>
              </a:rPr>
              <a:t>1</a:t>
            </a:r>
            <a:endParaRPr sz="800">
              <a:latin typeface="Calibri"/>
              <a:cs typeface="Calibri"/>
            </a:endParaRPr>
          </a:p>
        </p:txBody>
      </p:sp>
      <p:grpSp>
        <p:nvGrpSpPr>
          <p:cNvPr id="26" name="object 26"/>
          <p:cNvGrpSpPr/>
          <p:nvPr/>
        </p:nvGrpSpPr>
        <p:grpSpPr>
          <a:xfrm>
            <a:off x="8235505" y="1100137"/>
            <a:ext cx="671195" cy="527685"/>
            <a:chOff x="8235505" y="1100137"/>
            <a:chExt cx="671195" cy="527685"/>
          </a:xfrm>
        </p:grpSpPr>
        <p:sp>
          <p:nvSpPr>
            <p:cNvPr id="27" name="object 27"/>
            <p:cNvSpPr/>
            <p:nvPr/>
          </p:nvSpPr>
          <p:spPr>
            <a:xfrm>
              <a:off x="8247888" y="1112520"/>
              <a:ext cx="646430" cy="502920"/>
            </a:xfrm>
            <a:custGeom>
              <a:avLst/>
              <a:gdLst/>
              <a:ahLst/>
              <a:cxnLst/>
              <a:rect l="l" t="t" r="r" b="b"/>
              <a:pathLst>
                <a:path w="646429" h="502919">
                  <a:moveTo>
                    <a:pt x="434466" y="0"/>
                  </a:moveTo>
                  <a:lnTo>
                    <a:pt x="323087" y="135000"/>
                  </a:lnTo>
                  <a:lnTo>
                    <a:pt x="249808" y="53466"/>
                  </a:lnTo>
                  <a:lnTo>
                    <a:pt x="218693" y="147192"/>
                  </a:lnTo>
                  <a:lnTo>
                    <a:pt x="11048" y="53466"/>
                  </a:lnTo>
                  <a:lnTo>
                    <a:pt x="138429" y="177291"/>
                  </a:lnTo>
                  <a:lnTo>
                    <a:pt x="0" y="200532"/>
                  </a:lnTo>
                  <a:lnTo>
                    <a:pt x="111378" y="274192"/>
                  </a:lnTo>
                  <a:lnTo>
                    <a:pt x="4063" y="339597"/>
                  </a:lnTo>
                  <a:lnTo>
                    <a:pt x="169544" y="324484"/>
                  </a:lnTo>
                  <a:lnTo>
                    <a:pt x="142493" y="410209"/>
                  </a:lnTo>
                  <a:lnTo>
                    <a:pt x="230758" y="363854"/>
                  </a:lnTo>
                  <a:lnTo>
                    <a:pt x="253872" y="502919"/>
                  </a:lnTo>
                  <a:lnTo>
                    <a:pt x="315086" y="347725"/>
                  </a:lnTo>
                  <a:lnTo>
                    <a:pt x="396239" y="459485"/>
                  </a:lnTo>
                  <a:lnTo>
                    <a:pt x="419353" y="336550"/>
                  </a:lnTo>
                  <a:lnTo>
                    <a:pt x="542797" y="421258"/>
                  </a:lnTo>
                  <a:lnTo>
                    <a:pt x="503681" y="301370"/>
                  </a:lnTo>
                  <a:lnTo>
                    <a:pt x="646176" y="309371"/>
                  </a:lnTo>
                  <a:lnTo>
                    <a:pt x="526668" y="243839"/>
                  </a:lnTo>
                  <a:lnTo>
                    <a:pt x="631189" y="189483"/>
                  </a:lnTo>
                  <a:lnTo>
                    <a:pt x="499617" y="170306"/>
                  </a:lnTo>
                  <a:lnTo>
                    <a:pt x="549909" y="103758"/>
                  </a:lnTo>
                  <a:lnTo>
                    <a:pt x="423417" y="123951"/>
                  </a:lnTo>
                  <a:lnTo>
                    <a:pt x="434466" y="0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" name="object 28"/>
            <p:cNvSpPr/>
            <p:nvPr/>
          </p:nvSpPr>
          <p:spPr>
            <a:xfrm>
              <a:off x="8247888" y="1112520"/>
              <a:ext cx="646430" cy="502920"/>
            </a:xfrm>
            <a:custGeom>
              <a:avLst/>
              <a:gdLst/>
              <a:ahLst/>
              <a:cxnLst/>
              <a:rect l="l" t="t" r="r" b="b"/>
              <a:pathLst>
                <a:path w="646429" h="502919">
                  <a:moveTo>
                    <a:pt x="323087" y="135000"/>
                  </a:moveTo>
                  <a:lnTo>
                    <a:pt x="434466" y="0"/>
                  </a:lnTo>
                  <a:lnTo>
                    <a:pt x="423417" y="123951"/>
                  </a:lnTo>
                  <a:lnTo>
                    <a:pt x="549909" y="103758"/>
                  </a:lnTo>
                  <a:lnTo>
                    <a:pt x="499617" y="170306"/>
                  </a:lnTo>
                  <a:lnTo>
                    <a:pt x="631189" y="189483"/>
                  </a:lnTo>
                  <a:lnTo>
                    <a:pt x="526668" y="243839"/>
                  </a:lnTo>
                  <a:lnTo>
                    <a:pt x="646176" y="309371"/>
                  </a:lnTo>
                  <a:lnTo>
                    <a:pt x="503681" y="301370"/>
                  </a:lnTo>
                  <a:lnTo>
                    <a:pt x="542797" y="421258"/>
                  </a:lnTo>
                  <a:lnTo>
                    <a:pt x="419353" y="336550"/>
                  </a:lnTo>
                  <a:lnTo>
                    <a:pt x="396239" y="459485"/>
                  </a:lnTo>
                  <a:lnTo>
                    <a:pt x="315086" y="347725"/>
                  </a:lnTo>
                  <a:lnTo>
                    <a:pt x="253872" y="502919"/>
                  </a:lnTo>
                  <a:lnTo>
                    <a:pt x="230758" y="363854"/>
                  </a:lnTo>
                  <a:lnTo>
                    <a:pt x="142493" y="410209"/>
                  </a:lnTo>
                  <a:lnTo>
                    <a:pt x="169544" y="324484"/>
                  </a:lnTo>
                  <a:lnTo>
                    <a:pt x="4063" y="339597"/>
                  </a:lnTo>
                  <a:lnTo>
                    <a:pt x="111378" y="274192"/>
                  </a:lnTo>
                  <a:lnTo>
                    <a:pt x="0" y="200532"/>
                  </a:lnTo>
                  <a:lnTo>
                    <a:pt x="138429" y="177291"/>
                  </a:lnTo>
                  <a:lnTo>
                    <a:pt x="11048" y="53466"/>
                  </a:lnTo>
                  <a:lnTo>
                    <a:pt x="218693" y="147192"/>
                  </a:lnTo>
                  <a:lnTo>
                    <a:pt x="249808" y="53466"/>
                  </a:lnTo>
                  <a:lnTo>
                    <a:pt x="323087" y="135000"/>
                  </a:lnTo>
                  <a:close/>
                </a:path>
              </a:pathLst>
            </a:custGeom>
            <a:ln w="24384">
              <a:solidFill>
                <a:srgbClr val="C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9" name="object 29"/>
          <p:cNvSpPr txBox="1"/>
          <p:nvPr/>
        </p:nvSpPr>
        <p:spPr>
          <a:xfrm>
            <a:off x="8530590" y="1286382"/>
            <a:ext cx="76835" cy="146685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sz="800" b="1" spc="-5">
                <a:solidFill>
                  <a:srgbClr val="FFFFFF"/>
                </a:solidFill>
                <a:latin typeface="Calibri" panose="020F0502020204030204"/>
                <a:cs typeface="Calibri" panose="020F0502020204030204"/>
              </a:rPr>
              <a:t>3</a:t>
            </a:r>
            <a:endParaRPr sz="800">
              <a:latin typeface="Calibri" panose="020F0502020204030204"/>
              <a:cs typeface="Calibri" panose="020F0502020204030204"/>
            </a:endParaRPr>
          </a:p>
        </p:txBody>
      </p:sp>
      <p:grpSp>
        <p:nvGrpSpPr>
          <p:cNvPr id="30" name="object 30"/>
          <p:cNvGrpSpPr/>
          <p:nvPr/>
        </p:nvGrpSpPr>
        <p:grpSpPr>
          <a:xfrm>
            <a:off x="1554289" y="2913697"/>
            <a:ext cx="671195" cy="527685"/>
            <a:chOff x="1554289" y="2913697"/>
            <a:chExt cx="671195" cy="527685"/>
          </a:xfrm>
        </p:grpSpPr>
        <p:sp>
          <p:nvSpPr>
            <p:cNvPr id="31" name="object 31"/>
            <p:cNvSpPr/>
            <p:nvPr/>
          </p:nvSpPr>
          <p:spPr>
            <a:xfrm>
              <a:off x="1566672" y="2926080"/>
              <a:ext cx="646430" cy="502920"/>
            </a:xfrm>
            <a:custGeom>
              <a:avLst/>
              <a:gdLst/>
              <a:ahLst/>
              <a:cxnLst/>
              <a:rect l="l" t="t" r="r" b="b"/>
              <a:pathLst>
                <a:path w="646430" h="502920">
                  <a:moveTo>
                    <a:pt x="434466" y="0"/>
                  </a:moveTo>
                  <a:lnTo>
                    <a:pt x="323088" y="135000"/>
                  </a:lnTo>
                  <a:lnTo>
                    <a:pt x="249809" y="53467"/>
                  </a:lnTo>
                  <a:lnTo>
                    <a:pt x="218694" y="147193"/>
                  </a:lnTo>
                  <a:lnTo>
                    <a:pt x="11049" y="53467"/>
                  </a:lnTo>
                  <a:lnTo>
                    <a:pt x="138429" y="177292"/>
                  </a:lnTo>
                  <a:lnTo>
                    <a:pt x="0" y="200533"/>
                  </a:lnTo>
                  <a:lnTo>
                    <a:pt x="111378" y="274193"/>
                  </a:lnTo>
                  <a:lnTo>
                    <a:pt x="4064" y="339598"/>
                  </a:lnTo>
                  <a:lnTo>
                    <a:pt x="169545" y="324485"/>
                  </a:lnTo>
                  <a:lnTo>
                    <a:pt x="142494" y="410210"/>
                  </a:lnTo>
                  <a:lnTo>
                    <a:pt x="230759" y="363855"/>
                  </a:lnTo>
                  <a:lnTo>
                    <a:pt x="253872" y="502920"/>
                  </a:lnTo>
                  <a:lnTo>
                    <a:pt x="315086" y="347725"/>
                  </a:lnTo>
                  <a:lnTo>
                    <a:pt x="396240" y="459486"/>
                  </a:lnTo>
                  <a:lnTo>
                    <a:pt x="419353" y="336550"/>
                  </a:lnTo>
                  <a:lnTo>
                    <a:pt x="542797" y="421259"/>
                  </a:lnTo>
                  <a:lnTo>
                    <a:pt x="503682" y="301371"/>
                  </a:lnTo>
                  <a:lnTo>
                    <a:pt x="646176" y="309372"/>
                  </a:lnTo>
                  <a:lnTo>
                    <a:pt x="526669" y="243840"/>
                  </a:lnTo>
                  <a:lnTo>
                    <a:pt x="631190" y="189484"/>
                  </a:lnTo>
                  <a:lnTo>
                    <a:pt x="499617" y="170307"/>
                  </a:lnTo>
                  <a:lnTo>
                    <a:pt x="549910" y="103759"/>
                  </a:lnTo>
                  <a:lnTo>
                    <a:pt x="423417" y="123952"/>
                  </a:lnTo>
                  <a:lnTo>
                    <a:pt x="434466" y="0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2" name="object 32"/>
            <p:cNvSpPr/>
            <p:nvPr/>
          </p:nvSpPr>
          <p:spPr>
            <a:xfrm>
              <a:off x="1566672" y="2926080"/>
              <a:ext cx="646430" cy="502920"/>
            </a:xfrm>
            <a:custGeom>
              <a:avLst/>
              <a:gdLst/>
              <a:ahLst/>
              <a:cxnLst/>
              <a:rect l="l" t="t" r="r" b="b"/>
              <a:pathLst>
                <a:path w="646430" h="502920">
                  <a:moveTo>
                    <a:pt x="323088" y="135000"/>
                  </a:moveTo>
                  <a:lnTo>
                    <a:pt x="434466" y="0"/>
                  </a:lnTo>
                  <a:lnTo>
                    <a:pt x="423417" y="123952"/>
                  </a:lnTo>
                  <a:lnTo>
                    <a:pt x="549910" y="103759"/>
                  </a:lnTo>
                  <a:lnTo>
                    <a:pt x="499617" y="170307"/>
                  </a:lnTo>
                  <a:lnTo>
                    <a:pt x="631190" y="189484"/>
                  </a:lnTo>
                  <a:lnTo>
                    <a:pt x="526669" y="243840"/>
                  </a:lnTo>
                  <a:lnTo>
                    <a:pt x="646176" y="309372"/>
                  </a:lnTo>
                  <a:lnTo>
                    <a:pt x="503682" y="301371"/>
                  </a:lnTo>
                  <a:lnTo>
                    <a:pt x="542797" y="421259"/>
                  </a:lnTo>
                  <a:lnTo>
                    <a:pt x="419353" y="336550"/>
                  </a:lnTo>
                  <a:lnTo>
                    <a:pt x="396240" y="459486"/>
                  </a:lnTo>
                  <a:lnTo>
                    <a:pt x="315086" y="347725"/>
                  </a:lnTo>
                  <a:lnTo>
                    <a:pt x="253872" y="502920"/>
                  </a:lnTo>
                  <a:lnTo>
                    <a:pt x="230759" y="363855"/>
                  </a:lnTo>
                  <a:lnTo>
                    <a:pt x="142494" y="410210"/>
                  </a:lnTo>
                  <a:lnTo>
                    <a:pt x="169545" y="324485"/>
                  </a:lnTo>
                  <a:lnTo>
                    <a:pt x="4064" y="339598"/>
                  </a:lnTo>
                  <a:lnTo>
                    <a:pt x="111378" y="274193"/>
                  </a:lnTo>
                  <a:lnTo>
                    <a:pt x="0" y="200533"/>
                  </a:lnTo>
                  <a:lnTo>
                    <a:pt x="138429" y="177292"/>
                  </a:lnTo>
                  <a:lnTo>
                    <a:pt x="11049" y="53467"/>
                  </a:lnTo>
                  <a:lnTo>
                    <a:pt x="218694" y="147193"/>
                  </a:lnTo>
                  <a:lnTo>
                    <a:pt x="249809" y="53467"/>
                  </a:lnTo>
                  <a:lnTo>
                    <a:pt x="323088" y="135000"/>
                  </a:lnTo>
                  <a:close/>
                </a:path>
              </a:pathLst>
            </a:custGeom>
            <a:ln w="24384">
              <a:solidFill>
                <a:srgbClr val="C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3" name="object 33"/>
          <p:cNvSpPr txBox="1"/>
          <p:nvPr/>
        </p:nvSpPr>
        <p:spPr>
          <a:xfrm>
            <a:off x="1845055" y="3100831"/>
            <a:ext cx="76835" cy="146685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sz="800" b="1" spc="-5">
                <a:solidFill>
                  <a:srgbClr val="FFFFFF"/>
                </a:solidFill>
                <a:latin typeface="Calibri" panose="020F0502020204030204"/>
                <a:cs typeface="Calibri" panose="020F0502020204030204"/>
              </a:rPr>
              <a:t>5</a:t>
            </a:r>
            <a:endParaRPr sz="800">
              <a:latin typeface="Calibri" panose="020F0502020204030204"/>
              <a:cs typeface="Calibri" panose="020F0502020204030204"/>
            </a:endParaRPr>
          </a:p>
        </p:txBody>
      </p:sp>
      <p:grpSp>
        <p:nvGrpSpPr>
          <p:cNvPr id="34" name="object 34"/>
          <p:cNvGrpSpPr/>
          <p:nvPr/>
        </p:nvGrpSpPr>
        <p:grpSpPr>
          <a:xfrm>
            <a:off x="4309681" y="2867977"/>
            <a:ext cx="668020" cy="530860"/>
            <a:chOff x="4309681" y="2867977"/>
            <a:chExt cx="668020" cy="530860"/>
          </a:xfrm>
        </p:grpSpPr>
        <p:sp>
          <p:nvSpPr>
            <p:cNvPr id="35" name="object 35"/>
            <p:cNvSpPr/>
            <p:nvPr/>
          </p:nvSpPr>
          <p:spPr>
            <a:xfrm>
              <a:off x="4322064" y="2880359"/>
              <a:ext cx="643255" cy="506095"/>
            </a:xfrm>
            <a:custGeom>
              <a:avLst/>
              <a:gdLst/>
              <a:ahLst/>
              <a:cxnLst/>
              <a:rect l="l" t="t" r="r" b="b"/>
              <a:pathLst>
                <a:path w="643254" h="506095">
                  <a:moveTo>
                    <a:pt x="432435" y="0"/>
                  </a:moveTo>
                  <a:lnTo>
                    <a:pt x="321563" y="135889"/>
                  </a:lnTo>
                  <a:lnTo>
                    <a:pt x="248665" y="53720"/>
                  </a:lnTo>
                  <a:lnTo>
                    <a:pt x="217677" y="148081"/>
                  </a:lnTo>
                  <a:lnTo>
                    <a:pt x="11049" y="53720"/>
                  </a:lnTo>
                  <a:lnTo>
                    <a:pt x="137795" y="178435"/>
                  </a:lnTo>
                  <a:lnTo>
                    <a:pt x="0" y="201802"/>
                  </a:lnTo>
                  <a:lnTo>
                    <a:pt x="110871" y="275843"/>
                  </a:lnTo>
                  <a:lnTo>
                    <a:pt x="4063" y="341629"/>
                  </a:lnTo>
                  <a:lnTo>
                    <a:pt x="168783" y="326516"/>
                  </a:lnTo>
                  <a:lnTo>
                    <a:pt x="141732" y="412623"/>
                  </a:lnTo>
                  <a:lnTo>
                    <a:pt x="229743" y="366013"/>
                  </a:lnTo>
                  <a:lnTo>
                    <a:pt x="252602" y="505967"/>
                  </a:lnTo>
                  <a:lnTo>
                    <a:pt x="313563" y="349885"/>
                  </a:lnTo>
                  <a:lnTo>
                    <a:pt x="394462" y="462279"/>
                  </a:lnTo>
                  <a:lnTo>
                    <a:pt x="417449" y="338709"/>
                  </a:lnTo>
                  <a:lnTo>
                    <a:pt x="540258" y="423925"/>
                  </a:lnTo>
                  <a:lnTo>
                    <a:pt x="501269" y="303149"/>
                  </a:lnTo>
                  <a:lnTo>
                    <a:pt x="643127" y="311276"/>
                  </a:lnTo>
                  <a:lnTo>
                    <a:pt x="524256" y="245363"/>
                  </a:lnTo>
                  <a:lnTo>
                    <a:pt x="628141" y="190626"/>
                  </a:lnTo>
                  <a:lnTo>
                    <a:pt x="497332" y="171323"/>
                  </a:lnTo>
                  <a:lnTo>
                    <a:pt x="547243" y="104393"/>
                  </a:lnTo>
                  <a:lnTo>
                    <a:pt x="421513" y="124713"/>
                  </a:lnTo>
                  <a:lnTo>
                    <a:pt x="432435" y="0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6" name="object 36"/>
            <p:cNvSpPr/>
            <p:nvPr/>
          </p:nvSpPr>
          <p:spPr>
            <a:xfrm>
              <a:off x="4322064" y="2880359"/>
              <a:ext cx="643255" cy="506095"/>
            </a:xfrm>
            <a:custGeom>
              <a:avLst/>
              <a:gdLst/>
              <a:ahLst/>
              <a:cxnLst/>
              <a:rect l="l" t="t" r="r" b="b"/>
              <a:pathLst>
                <a:path w="643254" h="506095">
                  <a:moveTo>
                    <a:pt x="321563" y="135889"/>
                  </a:moveTo>
                  <a:lnTo>
                    <a:pt x="432435" y="0"/>
                  </a:lnTo>
                  <a:lnTo>
                    <a:pt x="421513" y="124713"/>
                  </a:lnTo>
                  <a:lnTo>
                    <a:pt x="547243" y="104393"/>
                  </a:lnTo>
                  <a:lnTo>
                    <a:pt x="497332" y="171323"/>
                  </a:lnTo>
                  <a:lnTo>
                    <a:pt x="628141" y="190626"/>
                  </a:lnTo>
                  <a:lnTo>
                    <a:pt x="524256" y="245363"/>
                  </a:lnTo>
                  <a:lnTo>
                    <a:pt x="643127" y="311276"/>
                  </a:lnTo>
                  <a:lnTo>
                    <a:pt x="501269" y="303149"/>
                  </a:lnTo>
                  <a:lnTo>
                    <a:pt x="540258" y="423925"/>
                  </a:lnTo>
                  <a:lnTo>
                    <a:pt x="417449" y="338709"/>
                  </a:lnTo>
                  <a:lnTo>
                    <a:pt x="394462" y="462279"/>
                  </a:lnTo>
                  <a:lnTo>
                    <a:pt x="313563" y="349885"/>
                  </a:lnTo>
                  <a:lnTo>
                    <a:pt x="252602" y="505967"/>
                  </a:lnTo>
                  <a:lnTo>
                    <a:pt x="229743" y="366013"/>
                  </a:lnTo>
                  <a:lnTo>
                    <a:pt x="141732" y="412623"/>
                  </a:lnTo>
                  <a:lnTo>
                    <a:pt x="168783" y="326516"/>
                  </a:lnTo>
                  <a:lnTo>
                    <a:pt x="4063" y="341629"/>
                  </a:lnTo>
                  <a:lnTo>
                    <a:pt x="110871" y="275843"/>
                  </a:lnTo>
                  <a:lnTo>
                    <a:pt x="0" y="201802"/>
                  </a:lnTo>
                  <a:lnTo>
                    <a:pt x="137795" y="178435"/>
                  </a:lnTo>
                  <a:lnTo>
                    <a:pt x="11049" y="53720"/>
                  </a:lnTo>
                  <a:lnTo>
                    <a:pt x="217677" y="148081"/>
                  </a:lnTo>
                  <a:lnTo>
                    <a:pt x="248665" y="53720"/>
                  </a:lnTo>
                  <a:lnTo>
                    <a:pt x="321563" y="135889"/>
                  </a:lnTo>
                  <a:close/>
                </a:path>
              </a:pathLst>
            </a:custGeom>
            <a:ln w="24384">
              <a:solidFill>
                <a:srgbClr val="C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7" name="object 37"/>
          <p:cNvSpPr txBox="1"/>
          <p:nvPr/>
        </p:nvSpPr>
        <p:spPr>
          <a:xfrm>
            <a:off x="4601083" y="3057906"/>
            <a:ext cx="76835" cy="146685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sz="800" b="1" spc="-5">
                <a:solidFill>
                  <a:srgbClr val="FFFFFF"/>
                </a:solidFill>
                <a:latin typeface="Calibri" panose="020F0502020204030204"/>
                <a:cs typeface="Calibri" panose="020F0502020204030204"/>
              </a:rPr>
              <a:t>4</a:t>
            </a:r>
            <a:endParaRPr sz="800">
              <a:latin typeface="Calibri" panose="020F0502020204030204"/>
              <a:cs typeface="Calibri" panose="020F0502020204030204"/>
            </a:endParaRPr>
          </a:p>
        </p:txBody>
      </p:sp>
      <p:grpSp>
        <p:nvGrpSpPr>
          <p:cNvPr id="38" name="object 38"/>
          <p:cNvGrpSpPr/>
          <p:nvPr/>
        </p:nvGrpSpPr>
        <p:grpSpPr>
          <a:xfrm>
            <a:off x="4385881" y="1090993"/>
            <a:ext cx="668020" cy="530860"/>
            <a:chOff x="4385881" y="1090993"/>
            <a:chExt cx="668020" cy="530860"/>
          </a:xfrm>
        </p:grpSpPr>
        <p:sp>
          <p:nvSpPr>
            <p:cNvPr id="39" name="object 39"/>
            <p:cNvSpPr/>
            <p:nvPr/>
          </p:nvSpPr>
          <p:spPr>
            <a:xfrm>
              <a:off x="4398264" y="1103375"/>
              <a:ext cx="643255" cy="506095"/>
            </a:xfrm>
            <a:custGeom>
              <a:avLst/>
              <a:gdLst/>
              <a:ahLst/>
              <a:cxnLst/>
              <a:rect l="l" t="t" r="r" b="b"/>
              <a:pathLst>
                <a:path w="643254" h="506094">
                  <a:moveTo>
                    <a:pt x="432435" y="0"/>
                  </a:moveTo>
                  <a:lnTo>
                    <a:pt x="321563" y="135889"/>
                  </a:lnTo>
                  <a:lnTo>
                    <a:pt x="248665" y="53721"/>
                  </a:lnTo>
                  <a:lnTo>
                    <a:pt x="217677" y="148082"/>
                  </a:lnTo>
                  <a:lnTo>
                    <a:pt x="11049" y="53721"/>
                  </a:lnTo>
                  <a:lnTo>
                    <a:pt x="137795" y="178435"/>
                  </a:lnTo>
                  <a:lnTo>
                    <a:pt x="0" y="201802"/>
                  </a:lnTo>
                  <a:lnTo>
                    <a:pt x="110871" y="275844"/>
                  </a:lnTo>
                  <a:lnTo>
                    <a:pt x="4063" y="341629"/>
                  </a:lnTo>
                  <a:lnTo>
                    <a:pt x="168783" y="326516"/>
                  </a:lnTo>
                  <a:lnTo>
                    <a:pt x="141732" y="412623"/>
                  </a:lnTo>
                  <a:lnTo>
                    <a:pt x="229743" y="366013"/>
                  </a:lnTo>
                  <a:lnTo>
                    <a:pt x="252602" y="505968"/>
                  </a:lnTo>
                  <a:lnTo>
                    <a:pt x="313563" y="349885"/>
                  </a:lnTo>
                  <a:lnTo>
                    <a:pt x="394462" y="462279"/>
                  </a:lnTo>
                  <a:lnTo>
                    <a:pt x="417449" y="338709"/>
                  </a:lnTo>
                  <a:lnTo>
                    <a:pt x="540258" y="423925"/>
                  </a:lnTo>
                  <a:lnTo>
                    <a:pt x="501269" y="303149"/>
                  </a:lnTo>
                  <a:lnTo>
                    <a:pt x="643127" y="311276"/>
                  </a:lnTo>
                  <a:lnTo>
                    <a:pt x="524256" y="245363"/>
                  </a:lnTo>
                  <a:lnTo>
                    <a:pt x="628141" y="190626"/>
                  </a:lnTo>
                  <a:lnTo>
                    <a:pt x="497332" y="171323"/>
                  </a:lnTo>
                  <a:lnTo>
                    <a:pt x="547243" y="104394"/>
                  </a:lnTo>
                  <a:lnTo>
                    <a:pt x="421513" y="124713"/>
                  </a:lnTo>
                  <a:lnTo>
                    <a:pt x="432435" y="0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0" name="object 40"/>
            <p:cNvSpPr/>
            <p:nvPr/>
          </p:nvSpPr>
          <p:spPr>
            <a:xfrm>
              <a:off x="4398264" y="1103375"/>
              <a:ext cx="643255" cy="506095"/>
            </a:xfrm>
            <a:custGeom>
              <a:avLst/>
              <a:gdLst/>
              <a:ahLst/>
              <a:cxnLst/>
              <a:rect l="l" t="t" r="r" b="b"/>
              <a:pathLst>
                <a:path w="643254" h="506094">
                  <a:moveTo>
                    <a:pt x="321563" y="135889"/>
                  </a:moveTo>
                  <a:lnTo>
                    <a:pt x="432435" y="0"/>
                  </a:lnTo>
                  <a:lnTo>
                    <a:pt x="421513" y="124713"/>
                  </a:lnTo>
                  <a:lnTo>
                    <a:pt x="547243" y="104394"/>
                  </a:lnTo>
                  <a:lnTo>
                    <a:pt x="497332" y="171323"/>
                  </a:lnTo>
                  <a:lnTo>
                    <a:pt x="628141" y="190626"/>
                  </a:lnTo>
                  <a:lnTo>
                    <a:pt x="524256" y="245363"/>
                  </a:lnTo>
                  <a:lnTo>
                    <a:pt x="643127" y="311276"/>
                  </a:lnTo>
                  <a:lnTo>
                    <a:pt x="501269" y="303149"/>
                  </a:lnTo>
                  <a:lnTo>
                    <a:pt x="540258" y="423925"/>
                  </a:lnTo>
                  <a:lnTo>
                    <a:pt x="417449" y="338709"/>
                  </a:lnTo>
                  <a:lnTo>
                    <a:pt x="394462" y="462279"/>
                  </a:lnTo>
                  <a:lnTo>
                    <a:pt x="313563" y="349885"/>
                  </a:lnTo>
                  <a:lnTo>
                    <a:pt x="252602" y="505968"/>
                  </a:lnTo>
                  <a:lnTo>
                    <a:pt x="229743" y="366013"/>
                  </a:lnTo>
                  <a:lnTo>
                    <a:pt x="141732" y="412623"/>
                  </a:lnTo>
                  <a:lnTo>
                    <a:pt x="168783" y="326516"/>
                  </a:lnTo>
                  <a:lnTo>
                    <a:pt x="4063" y="341629"/>
                  </a:lnTo>
                  <a:lnTo>
                    <a:pt x="110871" y="275844"/>
                  </a:lnTo>
                  <a:lnTo>
                    <a:pt x="0" y="201802"/>
                  </a:lnTo>
                  <a:lnTo>
                    <a:pt x="137795" y="178435"/>
                  </a:lnTo>
                  <a:lnTo>
                    <a:pt x="11049" y="53721"/>
                  </a:lnTo>
                  <a:lnTo>
                    <a:pt x="217677" y="148082"/>
                  </a:lnTo>
                  <a:lnTo>
                    <a:pt x="248665" y="53721"/>
                  </a:lnTo>
                  <a:lnTo>
                    <a:pt x="321563" y="135889"/>
                  </a:lnTo>
                  <a:close/>
                </a:path>
              </a:pathLst>
            </a:custGeom>
            <a:ln w="24384">
              <a:solidFill>
                <a:srgbClr val="C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41" name="object 41"/>
          <p:cNvSpPr txBox="1"/>
          <p:nvPr/>
        </p:nvSpPr>
        <p:spPr>
          <a:xfrm>
            <a:off x="4676647" y="1279906"/>
            <a:ext cx="76835" cy="146685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sz="800" b="1" spc="-5">
                <a:solidFill>
                  <a:srgbClr val="FFFFFF"/>
                </a:solidFill>
                <a:latin typeface="Calibri" panose="020F0502020204030204"/>
                <a:cs typeface="Calibri" panose="020F0502020204030204"/>
              </a:rPr>
              <a:t>2</a:t>
            </a:r>
            <a:endParaRPr sz="800">
              <a:latin typeface="Calibri" panose="020F0502020204030204"/>
              <a:cs typeface="Calibri" panose="020F0502020204030204"/>
            </a:endParaRPr>
          </a:p>
        </p:txBody>
      </p:sp>
      <p:pic>
        <p:nvPicPr>
          <p:cNvPr id="42" name="object 42"/>
          <p:cNvPicPr/>
          <p:nvPr/>
        </p:nvPicPr>
        <p:blipFill>
          <a:blip r:embed="rId8"/>
          <a:stretch>
            <a:fillRect/>
          </a:stretch>
        </p:blipFill>
        <p:spPr>
          <a:xfrm>
            <a:off x="1164336" y="356615"/>
            <a:ext cx="6936632" cy="187334"/>
          </a:xfrm>
          <a:prstGeom prst="rect">
            <a:avLst/>
          </a:prstGeom>
        </p:spPr>
      </p:pic>
      <p:pic>
        <p:nvPicPr>
          <p:cNvPr id="43" name="object 43"/>
          <p:cNvPicPr/>
          <p:nvPr/>
        </p:nvPicPr>
        <p:blipFill>
          <a:blip r:embed="rId9"/>
          <a:stretch>
            <a:fillRect/>
          </a:stretch>
        </p:blipFill>
        <p:spPr>
          <a:xfrm>
            <a:off x="124968" y="33528"/>
            <a:ext cx="719328" cy="926592"/>
          </a:xfrm>
          <a:prstGeom prst="rect">
            <a:avLst/>
          </a:prstGeom>
        </p:spPr>
      </p:pic>
      <p:sp>
        <p:nvSpPr>
          <p:cNvPr id="44" name="object 44"/>
          <p:cNvSpPr txBox="1"/>
          <p:nvPr/>
        </p:nvSpPr>
        <p:spPr>
          <a:xfrm>
            <a:off x="1163523" y="216154"/>
            <a:ext cx="2013585" cy="27051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600" b="1">
                <a:latin typeface="Times New Roman" panose="02020603050405020304"/>
                <a:cs typeface="Times New Roman" panose="02020603050405020304"/>
              </a:rPr>
              <a:t>Челябинская</a:t>
            </a:r>
            <a:r>
              <a:rPr sz="1600" b="1" spc="-85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600" b="1" spc="-5">
                <a:latin typeface="Times New Roman" panose="02020603050405020304"/>
                <a:cs typeface="Times New Roman" panose="02020603050405020304"/>
              </a:rPr>
              <a:t>область</a:t>
            </a:r>
            <a:endParaRPr sz="1600">
              <a:latin typeface="Times New Roman" panose="02020603050405020304"/>
              <a:cs typeface="Times New Roman" panose="02020603050405020304"/>
            </a:endParaRPr>
          </a:p>
        </p:txBody>
      </p:sp>
      <p:sp>
        <p:nvSpPr>
          <p:cNvPr id="45" name="object 45"/>
          <p:cNvSpPr txBox="1">
            <a:spLocks noGrp="1"/>
          </p:cNvSpPr>
          <p:nvPr>
            <p:ph type="title"/>
          </p:nvPr>
        </p:nvSpPr>
        <p:spPr>
          <a:xfrm>
            <a:off x="1676400" y="533400"/>
            <a:ext cx="6816090" cy="506095"/>
          </a:xfrm>
          <a:prstGeom prst="rect">
            <a:avLst/>
          </a:prstGeom>
        </p:spPr>
        <p:txBody>
          <a:bodyPr vert="horz" wrap="square" lIns="0" tIns="12700" rIns="0" bIns="0" rtlCol="0">
            <a:noAutofit/>
          </a:bodyPr>
          <a:lstStyle/>
          <a:p>
            <a:pPr algn="ctr">
              <a:lnSpc>
                <a:spcPct val="100000"/>
              </a:lnSpc>
              <a:spcBef>
                <a:spcPts val="100"/>
              </a:spcBef>
            </a:pPr>
            <a:r>
              <a:rPr sz="2800" spc="-20">
                <a:sym typeface="+mn-ea"/>
              </a:rPr>
              <a:t>Карта</a:t>
            </a:r>
            <a:r>
              <a:rPr sz="2800" spc="45">
                <a:sym typeface="+mn-ea"/>
              </a:rPr>
              <a:t> </a:t>
            </a:r>
            <a:r>
              <a:rPr sz="2800" spc="-20">
                <a:sym typeface="+mn-ea"/>
              </a:rPr>
              <a:t>текущего</a:t>
            </a:r>
            <a:r>
              <a:rPr sz="2800" spc="40">
                <a:sym typeface="+mn-ea"/>
              </a:rPr>
              <a:t> </a:t>
            </a:r>
            <a:r>
              <a:rPr sz="2800" spc="-15">
                <a:sym typeface="+mn-ea"/>
              </a:rPr>
              <a:t>состояния</a:t>
            </a:r>
            <a:r>
              <a:rPr sz="2800" spc="30">
                <a:sym typeface="+mn-ea"/>
              </a:rPr>
              <a:t> </a:t>
            </a:r>
            <a:r>
              <a:rPr sz="2800" spc="-5">
                <a:sym typeface="+mn-ea"/>
              </a:rPr>
              <a:t>процесса</a:t>
            </a:r>
            <a:endParaRPr sz="2800"/>
          </a:p>
        </p:txBody>
      </p:sp>
      <p:grpSp>
        <p:nvGrpSpPr>
          <p:cNvPr id="46" name="object 46"/>
          <p:cNvGrpSpPr/>
          <p:nvPr/>
        </p:nvGrpSpPr>
        <p:grpSpPr>
          <a:xfrm>
            <a:off x="2731007" y="1450847"/>
            <a:ext cx="1861185" cy="1501140"/>
            <a:chOff x="2731007" y="1450847"/>
            <a:chExt cx="1861185" cy="1501140"/>
          </a:xfrm>
        </p:grpSpPr>
        <p:pic>
          <p:nvPicPr>
            <p:cNvPr id="47" name="object 47"/>
            <p:cNvPicPr/>
            <p:nvPr/>
          </p:nvPicPr>
          <p:blipFill>
            <a:blip r:embed="rId10"/>
            <a:stretch>
              <a:fillRect/>
            </a:stretch>
          </p:blipFill>
          <p:spPr>
            <a:xfrm>
              <a:off x="2731007" y="1450847"/>
              <a:ext cx="1860676" cy="1500886"/>
            </a:xfrm>
            <a:prstGeom prst="rect">
              <a:avLst/>
            </a:prstGeom>
          </p:spPr>
        </p:pic>
        <p:pic>
          <p:nvPicPr>
            <p:cNvPr id="48" name="object 48"/>
            <p:cNvPicPr/>
            <p:nvPr/>
          </p:nvPicPr>
          <p:blipFill>
            <a:blip r:embed="rId11"/>
            <a:stretch>
              <a:fillRect/>
            </a:stretch>
          </p:blipFill>
          <p:spPr>
            <a:xfrm>
              <a:off x="2780283" y="1481454"/>
              <a:ext cx="1752599" cy="1399032"/>
            </a:xfrm>
            <a:prstGeom prst="rect">
              <a:avLst/>
            </a:prstGeom>
          </p:spPr>
        </p:pic>
        <p:sp>
          <p:nvSpPr>
            <p:cNvPr id="49" name="object 49"/>
            <p:cNvSpPr/>
            <p:nvPr/>
          </p:nvSpPr>
          <p:spPr>
            <a:xfrm>
              <a:off x="2780283" y="1481454"/>
              <a:ext cx="1751964" cy="276860"/>
            </a:xfrm>
            <a:custGeom>
              <a:avLst/>
              <a:gdLst/>
              <a:ahLst/>
              <a:cxnLst/>
              <a:rect l="l" t="t" r="r" b="b"/>
              <a:pathLst>
                <a:path w="1751964" h="276860">
                  <a:moveTo>
                    <a:pt x="1751838" y="0"/>
                  </a:moveTo>
                  <a:lnTo>
                    <a:pt x="0" y="0"/>
                  </a:lnTo>
                  <a:lnTo>
                    <a:pt x="0" y="276478"/>
                  </a:lnTo>
                  <a:lnTo>
                    <a:pt x="1751838" y="276478"/>
                  </a:lnTo>
                  <a:lnTo>
                    <a:pt x="1751838" y="0"/>
                  </a:lnTo>
                  <a:close/>
                </a:path>
              </a:pathLst>
            </a:custGeom>
            <a:solidFill>
              <a:srgbClr val="006FC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0" name="object 50"/>
            <p:cNvSpPr/>
            <p:nvPr/>
          </p:nvSpPr>
          <p:spPr>
            <a:xfrm>
              <a:off x="2780283" y="1757933"/>
              <a:ext cx="1751964" cy="762000"/>
            </a:xfrm>
            <a:custGeom>
              <a:avLst/>
              <a:gdLst/>
              <a:ahLst/>
              <a:cxnLst/>
              <a:rect l="l" t="t" r="r" b="b"/>
              <a:pathLst>
                <a:path w="1751964" h="762000">
                  <a:moveTo>
                    <a:pt x="1751838" y="0"/>
                  </a:moveTo>
                  <a:lnTo>
                    <a:pt x="0" y="0"/>
                  </a:lnTo>
                  <a:lnTo>
                    <a:pt x="0" y="762000"/>
                  </a:lnTo>
                  <a:lnTo>
                    <a:pt x="1751838" y="762000"/>
                  </a:lnTo>
                  <a:lnTo>
                    <a:pt x="1751838" y="0"/>
                  </a:lnTo>
                  <a:close/>
                </a:path>
              </a:pathLst>
            </a:custGeom>
            <a:solidFill>
              <a:srgbClr val="9EDFFD">
                <a:alpha val="3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1" name="object 51"/>
            <p:cNvSpPr/>
            <p:nvPr/>
          </p:nvSpPr>
          <p:spPr>
            <a:xfrm>
              <a:off x="2775457" y="1745233"/>
              <a:ext cx="1761489" cy="25400"/>
            </a:xfrm>
            <a:custGeom>
              <a:avLst/>
              <a:gdLst/>
              <a:ahLst/>
              <a:cxnLst/>
              <a:rect l="l" t="t" r="r" b="b"/>
              <a:pathLst>
                <a:path w="1761489" h="25400">
                  <a:moveTo>
                    <a:pt x="0" y="25400"/>
                  </a:moveTo>
                  <a:lnTo>
                    <a:pt x="1761490" y="25400"/>
                  </a:lnTo>
                  <a:lnTo>
                    <a:pt x="1761490" y="0"/>
                  </a:lnTo>
                  <a:lnTo>
                    <a:pt x="0" y="0"/>
                  </a:lnTo>
                  <a:lnTo>
                    <a:pt x="0" y="2540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2" name="object 52"/>
            <p:cNvSpPr/>
            <p:nvPr/>
          </p:nvSpPr>
          <p:spPr>
            <a:xfrm>
              <a:off x="2775457" y="1476628"/>
              <a:ext cx="1761489" cy="1409700"/>
            </a:xfrm>
            <a:custGeom>
              <a:avLst/>
              <a:gdLst/>
              <a:ahLst/>
              <a:cxnLst/>
              <a:rect l="l" t="t" r="r" b="b"/>
              <a:pathLst>
                <a:path w="1761489" h="1409700">
                  <a:moveTo>
                    <a:pt x="4825" y="0"/>
                  </a:moveTo>
                  <a:lnTo>
                    <a:pt x="4825" y="1409573"/>
                  </a:lnTo>
                </a:path>
                <a:path w="1761489" h="1409700">
                  <a:moveTo>
                    <a:pt x="1756664" y="0"/>
                  </a:moveTo>
                  <a:lnTo>
                    <a:pt x="1756664" y="1409573"/>
                  </a:lnTo>
                </a:path>
                <a:path w="1761489" h="1409700">
                  <a:moveTo>
                    <a:pt x="0" y="4825"/>
                  </a:moveTo>
                  <a:lnTo>
                    <a:pt x="1761490" y="4825"/>
                  </a:lnTo>
                </a:path>
              </a:pathLst>
            </a:custGeom>
            <a:ln w="9525">
              <a:solidFill>
                <a:srgbClr val="497DB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3" name="object 53"/>
          <p:cNvSpPr txBox="1"/>
          <p:nvPr/>
        </p:nvSpPr>
        <p:spPr>
          <a:xfrm>
            <a:off x="2785046" y="1785315"/>
            <a:ext cx="1742439" cy="6972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13055" marR="303530" indent="-1270" algn="ctr">
              <a:lnSpc>
                <a:spcPct val="100000"/>
              </a:lnSpc>
              <a:spcBef>
                <a:spcPts val="105"/>
              </a:spcBef>
            </a:pPr>
            <a:r>
              <a:rPr sz="1100" b="1" spc="-5" dirty="0" err="1">
                <a:latin typeface="Times New Roman" panose="02020603050405020304"/>
                <a:cs typeface="Times New Roman" panose="02020603050405020304"/>
              </a:rPr>
              <a:t>Мотивировать</a:t>
            </a:r>
            <a:r>
              <a:rPr sz="1100" b="1" spc="-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100" b="1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100" b="1" dirty="0" err="1">
                <a:latin typeface="Times New Roman" panose="02020603050405020304"/>
                <a:cs typeface="Times New Roman" panose="02020603050405020304"/>
              </a:rPr>
              <a:t>участников</a:t>
            </a:r>
            <a:r>
              <a:rPr sz="1100" b="1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100" b="1" spc="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100" b="1" dirty="0" err="1">
                <a:latin typeface="Times New Roman" panose="02020603050405020304"/>
                <a:cs typeface="Times New Roman" panose="02020603050405020304"/>
              </a:rPr>
              <a:t>об</a:t>
            </a:r>
            <a:r>
              <a:rPr sz="1100" b="1" spc="-15" dirty="0" err="1">
                <a:latin typeface="Times New Roman" panose="02020603050405020304"/>
                <a:cs typeface="Times New Roman" panose="02020603050405020304"/>
              </a:rPr>
              <a:t>р</a:t>
            </a:r>
            <a:r>
              <a:rPr sz="1100" b="1" spc="-25" dirty="0" err="1">
                <a:latin typeface="Times New Roman" panose="02020603050405020304"/>
                <a:cs typeface="Times New Roman" panose="02020603050405020304"/>
              </a:rPr>
              <a:t>а</a:t>
            </a:r>
            <a:r>
              <a:rPr sz="1100" b="1" spc="-15" dirty="0" err="1">
                <a:latin typeface="Times New Roman" panose="02020603050405020304"/>
                <a:cs typeface="Times New Roman" panose="02020603050405020304"/>
              </a:rPr>
              <a:t>з</a:t>
            </a:r>
            <a:r>
              <a:rPr sz="1100" b="1" dirty="0" err="1">
                <a:latin typeface="Times New Roman" panose="02020603050405020304"/>
                <a:cs typeface="Times New Roman" panose="02020603050405020304"/>
              </a:rPr>
              <a:t>ов</a:t>
            </a:r>
            <a:r>
              <a:rPr sz="1100" b="1" spc="-25" dirty="0" err="1">
                <a:latin typeface="Times New Roman" panose="02020603050405020304"/>
                <a:cs typeface="Times New Roman" panose="02020603050405020304"/>
              </a:rPr>
              <a:t>а</a:t>
            </a:r>
            <a:r>
              <a:rPr sz="1100" b="1" spc="-15" dirty="0" err="1">
                <a:latin typeface="Times New Roman" panose="02020603050405020304"/>
                <a:cs typeface="Times New Roman" panose="02020603050405020304"/>
              </a:rPr>
              <a:t>т</a:t>
            </a:r>
            <a:r>
              <a:rPr sz="1100" b="1" spc="-10" dirty="0" err="1">
                <a:latin typeface="Times New Roman" panose="02020603050405020304"/>
                <a:cs typeface="Times New Roman" panose="02020603050405020304"/>
              </a:rPr>
              <a:t>е</a:t>
            </a:r>
            <a:r>
              <a:rPr sz="1100" b="1" dirty="0" err="1">
                <a:latin typeface="Times New Roman" panose="02020603050405020304"/>
                <a:cs typeface="Times New Roman" panose="02020603050405020304"/>
              </a:rPr>
              <a:t>л</a:t>
            </a:r>
            <a:r>
              <a:rPr sz="1100" b="1" spc="-10" dirty="0" err="1">
                <a:latin typeface="Times New Roman" panose="02020603050405020304"/>
                <a:cs typeface="Times New Roman" panose="02020603050405020304"/>
              </a:rPr>
              <a:t>ь</a:t>
            </a:r>
            <a:r>
              <a:rPr sz="1100" b="1" spc="10" dirty="0" err="1">
                <a:latin typeface="Times New Roman" panose="02020603050405020304"/>
                <a:cs typeface="Times New Roman" panose="02020603050405020304"/>
              </a:rPr>
              <a:t>н</a:t>
            </a:r>
            <a:r>
              <a:rPr sz="1100" b="1" dirty="0" err="1">
                <a:latin typeface="Times New Roman" panose="02020603050405020304"/>
                <a:cs typeface="Times New Roman" panose="02020603050405020304"/>
              </a:rPr>
              <a:t>ого</a:t>
            </a:r>
            <a:r>
              <a:rPr sz="1100" b="1" dirty="0">
                <a:latin typeface="Times New Roman" panose="02020603050405020304"/>
                <a:cs typeface="Times New Roman" panose="02020603050405020304"/>
              </a:rPr>
              <a:t>  </a:t>
            </a:r>
            <a:r>
              <a:rPr sz="1100" b="1" spc="-5" dirty="0" err="1">
                <a:latin typeface="Times New Roman" panose="02020603050405020304"/>
                <a:cs typeface="Times New Roman" panose="02020603050405020304"/>
              </a:rPr>
              <a:t>процесса</a:t>
            </a:r>
            <a:endParaRPr sz="1100" dirty="0">
              <a:latin typeface="Times New Roman" panose="02020603050405020304"/>
              <a:cs typeface="Times New Roman" panose="02020603050405020304"/>
            </a:endParaRPr>
          </a:p>
        </p:txBody>
      </p:sp>
      <p:sp>
        <p:nvSpPr>
          <p:cNvPr id="54" name="object 54"/>
          <p:cNvSpPr txBox="1"/>
          <p:nvPr/>
        </p:nvSpPr>
        <p:spPr>
          <a:xfrm>
            <a:off x="2780283" y="2519933"/>
            <a:ext cx="1751964" cy="361950"/>
          </a:xfrm>
          <a:prstGeom prst="rect">
            <a:avLst/>
          </a:prstGeom>
          <a:solidFill>
            <a:srgbClr val="00AFEF"/>
          </a:solidFill>
          <a:ln w="9525">
            <a:solidFill>
              <a:srgbClr val="497DBA"/>
            </a:solidFill>
          </a:ln>
        </p:spPr>
        <p:txBody>
          <a:bodyPr vert="horz" wrap="square" lIns="0" tIns="41275" rIns="0" bIns="0" rtlCol="0">
            <a:spAutoFit/>
          </a:bodyPr>
          <a:lstStyle/>
          <a:p>
            <a:pPr marL="2540" algn="ctr">
              <a:lnSpc>
                <a:spcPct val="100000"/>
              </a:lnSpc>
              <a:spcBef>
                <a:spcPts val="325"/>
              </a:spcBef>
            </a:pPr>
            <a:r>
              <a:rPr sz="1000" spc="-5">
                <a:solidFill>
                  <a:srgbClr val="FFFFFF"/>
                </a:solidFill>
                <a:latin typeface="Times New Roman" panose="02020603050405020304"/>
                <a:cs typeface="Times New Roman" panose="02020603050405020304"/>
              </a:rPr>
              <a:t>220мин.</a:t>
            </a:r>
            <a:endParaRPr sz="1000">
              <a:latin typeface="Times New Roman" panose="02020603050405020304"/>
              <a:cs typeface="Times New Roman" panose="02020603050405020304"/>
            </a:endParaRPr>
          </a:p>
        </p:txBody>
      </p:sp>
      <p:graphicFrame>
        <p:nvGraphicFramePr>
          <p:cNvPr id="55" name="object 55"/>
          <p:cNvGraphicFramePr>
            <a:graphicFrameLocks noGrp="1"/>
          </p:cNvGraphicFramePr>
          <p:nvPr/>
        </p:nvGraphicFramePr>
        <p:xfrm>
          <a:off x="4884610" y="1598739"/>
          <a:ext cx="1751964" cy="1267077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75196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76478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497DBA"/>
                      </a:solidFill>
                      <a:prstDash val="solid"/>
                    </a:lnL>
                    <a:lnR w="9525">
                      <a:solidFill>
                        <a:srgbClr val="497DBA"/>
                      </a:solidFill>
                      <a:prstDash val="solid"/>
                    </a:lnR>
                    <a:lnT w="9525">
                      <a:solidFill>
                        <a:srgbClr val="497DBA"/>
                      </a:solidFill>
                      <a:prstDash val="soli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94360">
                <a:tc>
                  <a:txBody>
                    <a:bodyPr/>
                    <a:lstStyle/>
                    <a:p>
                      <a:pPr marL="190500" marR="179705" algn="ctr">
                        <a:lnSpc>
                          <a:spcPct val="100000"/>
                        </a:lnSpc>
                        <a:spcBef>
                          <a:spcPts val="320"/>
                        </a:spcBef>
                      </a:pPr>
                      <a:r>
                        <a:rPr sz="1100" b="1" spc="-10">
                          <a:latin typeface="Times New Roman" panose="02020603050405020304"/>
                          <a:cs typeface="Times New Roman" panose="02020603050405020304"/>
                        </a:rPr>
                        <a:t>Разработка</a:t>
                      </a:r>
                      <a:r>
                        <a:rPr sz="1100" b="1" spc="45">
                          <a:latin typeface="Times New Roman" panose="02020603050405020304"/>
                          <a:cs typeface="Times New Roman" panose="02020603050405020304"/>
                        </a:rPr>
                        <a:t> </a:t>
                      </a:r>
                      <a:r>
                        <a:rPr sz="1100" b="1" spc="-5">
                          <a:latin typeface="Times New Roman" panose="02020603050405020304"/>
                          <a:cs typeface="Times New Roman" panose="02020603050405020304"/>
                        </a:rPr>
                        <a:t>анкет</a:t>
                      </a:r>
                      <a:r>
                        <a:rPr sz="1100" b="1" spc="-30">
                          <a:latin typeface="Times New Roman" panose="02020603050405020304"/>
                          <a:cs typeface="Times New Roman" panose="02020603050405020304"/>
                        </a:rPr>
                        <a:t> </a:t>
                      </a:r>
                      <a:r>
                        <a:rPr sz="1100" b="1" spc="-5">
                          <a:latin typeface="Times New Roman" panose="02020603050405020304"/>
                          <a:cs typeface="Times New Roman" panose="02020603050405020304"/>
                        </a:rPr>
                        <a:t>для </a:t>
                      </a:r>
                      <a:r>
                        <a:rPr sz="1100" b="1" spc="-260">
                          <a:latin typeface="Times New Roman" panose="02020603050405020304"/>
                          <a:cs typeface="Times New Roman" panose="02020603050405020304"/>
                        </a:rPr>
                        <a:t> </a:t>
                      </a:r>
                      <a:r>
                        <a:rPr sz="1100" b="1" spc="-5">
                          <a:latin typeface="Times New Roman" panose="02020603050405020304"/>
                          <a:cs typeface="Times New Roman" panose="02020603050405020304"/>
                        </a:rPr>
                        <a:t>проведения </a:t>
                      </a:r>
                      <a:r>
                        <a:rPr sz="1100" b="1">
                          <a:latin typeface="Times New Roman" panose="02020603050405020304"/>
                          <a:cs typeface="Times New Roman" panose="02020603050405020304"/>
                        </a:rPr>
                        <a:t> мониторинга</a:t>
                      </a:r>
                      <a:endParaRPr sz="1100">
                        <a:latin typeface="Times New Roman" panose="02020603050405020304"/>
                        <a:cs typeface="Times New Roman" panose="02020603050405020304"/>
                      </a:endParaRPr>
                    </a:p>
                  </a:txBody>
                  <a:tcPr marL="0" marR="0" marT="40640" marB="0">
                    <a:lnL w="9525">
                      <a:solidFill>
                        <a:srgbClr val="497DBA"/>
                      </a:solidFill>
                      <a:prstDash val="solid"/>
                    </a:lnL>
                    <a:lnR w="9525">
                      <a:solidFill>
                        <a:srgbClr val="497DBA"/>
                      </a:solidFill>
                      <a:prstDash val="solid"/>
                    </a:lnR>
                    <a:lnB w="9525">
                      <a:solidFill>
                        <a:srgbClr val="497DBA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96239">
                <a:tc>
                  <a:txBody>
                    <a:bodyPr/>
                    <a:lstStyle/>
                    <a:p>
                      <a:pPr marL="5080" algn="ctr">
                        <a:lnSpc>
                          <a:spcPct val="100000"/>
                        </a:lnSpc>
                        <a:spcBef>
                          <a:spcPts val="330"/>
                        </a:spcBef>
                      </a:pPr>
                      <a:r>
                        <a:rPr sz="1000">
                          <a:solidFill>
                            <a:srgbClr val="FFFFFF"/>
                          </a:solidFill>
                          <a:latin typeface="Times New Roman" panose="02020603050405020304"/>
                          <a:cs typeface="Times New Roman" panose="02020603050405020304"/>
                        </a:rPr>
                        <a:t>240</a:t>
                      </a:r>
                      <a:endParaRPr sz="1000">
                        <a:latin typeface="Times New Roman" panose="02020603050405020304"/>
                        <a:cs typeface="Times New Roman" panose="02020603050405020304"/>
                      </a:endParaRPr>
                    </a:p>
                    <a:p>
                      <a:pPr marL="635" algn="ctr">
                        <a:lnSpc>
                          <a:spcPct val="100000"/>
                        </a:lnSpc>
                      </a:pPr>
                      <a:r>
                        <a:rPr sz="1000" spc="-5">
                          <a:solidFill>
                            <a:srgbClr val="FFFFFF"/>
                          </a:solidFill>
                          <a:latin typeface="Times New Roman" panose="02020603050405020304"/>
                          <a:cs typeface="Times New Roman" panose="02020603050405020304"/>
                        </a:rPr>
                        <a:t>мин.</a:t>
                      </a:r>
                      <a:endParaRPr sz="1000">
                        <a:latin typeface="Times New Roman" panose="02020603050405020304"/>
                        <a:cs typeface="Times New Roman" panose="02020603050405020304"/>
                      </a:endParaRPr>
                    </a:p>
                  </a:txBody>
                  <a:tcPr marL="0" marR="0" marT="41910" marB="0">
                    <a:lnL w="9525">
                      <a:solidFill>
                        <a:srgbClr val="497DBA"/>
                      </a:solidFill>
                      <a:prstDash val="solid"/>
                    </a:lnL>
                    <a:lnR w="9525">
                      <a:solidFill>
                        <a:srgbClr val="497DBA"/>
                      </a:solidFill>
                      <a:prstDash val="solid"/>
                    </a:lnR>
                    <a:lnT w="9525">
                      <a:solidFill>
                        <a:srgbClr val="497DBA"/>
                      </a:solidFill>
                      <a:prstDash val="solid"/>
                    </a:lnT>
                    <a:lnB w="9525">
                      <a:solidFill>
                        <a:srgbClr val="497DBA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grpSp>
        <p:nvGrpSpPr>
          <p:cNvPr id="56" name="object 56"/>
          <p:cNvGrpSpPr/>
          <p:nvPr/>
        </p:nvGrpSpPr>
        <p:grpSpPr>
          <a:xfrm>
            <a:off x="4840223" y="1572767"/>
            <a:ext cx="1861185" cy="1367155"/>
            <a:chOff x="4840223" y="1572767"/>
            <a:chExt cx="1861185" cy="1367155"/>
          </a:xfrm>
        </p:grpSpPr>
        <p:pic>
          <p:nvPicPr>
            <p:cNvPr id="57" name="object 57"/>
            <p:cNvPicPr/>
            <p:nvPr/>
          </p:nvPicPr>
          <p:blipFill>
            <a:blip r:embed="rId12"/>
            <a:stretch>
              <a:fillRect/>
            </a:stretch>
          </p:blipFill>
          <p:spPr>
            <a:xfrm>
              <a:off x="4840223" y="1572767"/>
              <a:ext cx="1860677" cy="1366774"/>
            </a:xfrm>
            <a:prstGeom prst="rect">
              <a:avLst/>
            </a:prstGeom>
          </p:spPr>
        </p:pic>
        <p:pic>
          <p:nvPicPr>
            <p:cNvPr id="58" name="object 58"/>
            <p:cNvPicPr/>
            <p:nvPr/>
          </p:nvPicPr>
          <p:blipFill>
            <a:blip r:embed="rId13"/>
            <a:stretch>
              <a:fillRect/>
            </a:stretch>
          </p:blipFill>
          <p:spPr>
            <a:xfrm>
              <a:off x="4889372" y="1603501"/>
              <a:ext cx="1752600" cy="1267968"/>
            </a:xfrm>
            <a:prstGeom prst="rect">
              <a:avLst/>
            </a:prstGeom>
          </p:spPr>
        </p:pic>
        <p:sp>
          <p:nvSpPr>
            <p:cNvPr id="59" name="object 59"/>
            <p:cNvSpPr/>
            <p:nvPr/>
          </p:nvSpPr>
          <p:spPr>
            <a:xfrm>
              <a:off x="4889372" y="1603501"/>
              <a:ext cx="1751964" cy="276860"/>
            </a:xfrm>
            <a:custGeom>
              <a:avLst/>
              <a:gdLst/>
              <a:ahLst/>
              <a:cxnLst/>
              <a:rect l="l" t="t" r="r" b="b"/>
              <a:pathLst>
                <a:path w="1751964" h="276860">
                  <a:moveTo>
                    <a:pt x="1751838" y="0"/>
                  </a:moveTo>
                  <a:lnTo>
                    <a:pt x="0" y="0"/>
                  </a:lnTo>
                  <a:lnTo>
                    <a:pt x="0" y="276478"/>
                  </a:lnTo>
                  <a:lnTo>
                    <a:pt x="1751838" y="276478"/>
                  </a:lnTo>
                  <a:lnTo>
                    <a:pt x="1751838" y="0"/>
                  </a:lnTo>
                  <a:close/>
                </a:path>
              </a:pathLst>
            </a:custGeom>
            <a:solidFill>
              <a:srgbClr val="006FC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0" name="object 60"/>
            <p:cNvSpPr/>
            <p:nvPr/>
          </p:nvSpPr>
          <p:spPr>
            <a:xfrm>
              <a:off x="4889372" y="1879980"/>
              <a:ext cx="1751964" cy="594360"/>
            </a:xfrm>
            <a:custGeom>
              <a:avLst/>
              <a:gdLst/>
              <a:ahLst/>
              <a:cxnLst/>
              <a:rect l="l" t="t" r="r" b="b"/>
              <a:pathLst>
                <a:path w="1751964" h="594360">
                  <a:moveTo>
                    <a:pt x="1751838" y="0"/>
                  </a:moveTo>
                  <a:lnTo>
                    <a:pt x="0" y="0"/>
                  </a:lnTo>
                  <a:lnTo>
                    <a:pt x="0" y="594360"/>
                  </a:lnTo>
                  <a:lnTo>
                    <a:pt x="1751838" y="594360"/>
                  </a:lnTo>
                  <a:lnTo>
                    <a:pt x="1751838" y="0"/>
                  </a:lnTo>
                  <a:close/>
                </a:path>
              </a:pathLst>
            </a:custGeom>
            <a:solidFill>
              <a:srgbClr val="9EDFFD">
                <a:alpha val="39999"/>
              </a:srgbClr>
            </a:solidFill>
          </p:spPr>
          <p:txBody>
            <a:bodyPr wrap="square" lIns="0" tIns="0" rIns="0" bIns="0" rtlCol="0"/>
            <a:lstStyle/>
            <a:p>
              <a:pPr algn="ctr"/>
              <a:r>
                <a:rPr lang="ru-RU" sz="1200" b="1" dirty="0">
                  <a:latin typeface="Times New Roman" panose="02020603050405020304"/>
                  <a:cs typeface="Times New Roman" panose="02020603050405020304"/>
                </a:rPr>
                <a:t>Разработка </a:t>
              </a:r>
              <a:r>
                <a:rPr lang="ru-RU" sz="1200" b="1" dirty="0" smtClean="0">
                  <a:latin typeface="Times New Roman" panose="02020603050405020304"/>
                  <a:cs typeface="Times New Roman" panose="02020603050405020304"/>
                </a:rPr>
                <a:t>бланков</a:t>
              </a:r>
              <a:endParaRPr lang="ru-RU" sz="1200" b="1" dirty="0">
                <a:latin typeface="Times New Roman" panose="02020603050405020304"/>
                <a:cs typeface="Times New Roman" panose="02020603050405020304"/>
              </a:endParaRPr>
            </a:p>
            <a:p>
              <a:pPr algn="ctr"/>
              <a:r>
                <a:rPr lang="ru-RU" sz="1200" b="1" dirty="0">
                  <a:latin typeface="Times New Roman" panose="02020603050405020304"/>
                  <a:cs typeface="Times New Roman" panose="02020603050405020304"/>
                </a:rPr>
                <a:t> для проведения мониторинга</a:t>
              </a:r>
            </a:p>
          </p:txBody>
        </p:sp>
        <p:sp>
          <p:nvSpPr>
            <p:cNvPr id="61" name="object 61"/>
            <p:cNvSpPr/>
            <p:nvPr/>
          </p:nvSpPr>
          <p:spPr>
            <a:xfrm>
              <a:off x="4889372" y="2474340"/>
              <a:ext cx="1751964" cy="396240"/>
            </a:xfrm>
            <a:custGeom>
              <a:avLst/>
              <a:gdLst/>
              <a:ahLst/>
              <a:cxnLst/>
              <a:rect l="l" t="t" r="r" b="b"/>
              <a:pathLst>
                <a:path w="1751964" h="396239">
                  <a:moveTo>
                    <a:pt x="1751838" y="0"/>
                  </a:moveTo>
                  <a:lnTo>
                    <a:pt x="0" y="0"/>
                  </a:lnTo>
                  <a:lnTo>
                    <a:pt x="0" y="396239"/>
                  </a:lnTo>
                  <a:lnTo>
                    <a:pt x="1751838" y="396239"/>
                  </a:lnTo>
                  <a:lnTo>
                    <a:pt x="1751838" y="0"/>
                  </a:lnTo>
                  <a:close/>
                </a:path>
              </a:pathLst>
            </a:custGeom>
            <a:solidFill>
              <a:srgbClr val="00AFEF"/>
            </a:solidFill>
          </p:spPr>
          <p:txBody>
            <a:bodyPr wrap="square" lIns="0" tIns="0" rIns="0" bIns="0" rtlCol="0"/>
            <a:lstStyle/>
            <a:p>
              <a:r>
                <a:rPr lang="ru-RU"/>
                <a:t>             </a:t>
              </a:r>
              <a:r>
                <a:rPr lang="ru-RU" sz="1200">
                  <a:solidFill>
                    <a:schemeClr val="bg1"/>
                  </a:solidFill>
                  <a:latin typeface="Times New Roman" panose="02020603050405020304"/>
                  <a:cs typeface="Times New Roman" panose="02020603050405020304"/>
                </a:rPr>
                <a:t>240 мин</a:t>
              </a:r>
            </a:p>
          </p:txBody>
        </p:sp>
        <p:sp>
          <p:nvSpPr>
            <p:cNvPr id="62" name="object 62"/>
            <p:cNvSpPr/>
            <p:nvPr/>
          </p:nvSpPr>
          <p:spPr>
            <a:xfrm>
              <a:off x="4884673" y="1867280"/>
              <a:ext cx="1761489" cy="25400"/>
            </a:xfrm>
            <a:custGeom>
              <a:avLst/>
              <a:gdLst/>
              <a:ahLst/>
              <a:cxnLst/>
              <a:rect l="l" t="t" r="r" b="b"/>
              <a:pathLst>
                <a:path w="1761489" h="25400">
                  <a:moveTo>
                    <a:pt x="0" y="25400"/>
                  </a:moveTo>
                  <a:lnTo>
                    <a:pt x="1761362" y="25400"/>
                  </a:lnTo>
                  <a:lnTo>
                    <a:pt x="1761362" y="0"/>
                  </a:lnTo>
                  <a:lnTo>
                    <a:pt x="0" y="0"/>
                  </a:lnTo>
                  <a:lnTo>
                    <a:pt x="0" y="2540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63" name="object 63"/>
          <p:cNvGrpSpPr/>
          <p:nvPr/>
        </p:nvGrpSpPr>
        <p:grpSpPr>
          <a:xfrm>
            <a:off x="204215" y="3249117"/>
            <a:ext cx="1861185" cy="1236345"/>
            <a:chOff x="204215" y="3249117"/>
            <a:chExt cx="1861185" cy="1236345"/>
          </a:xfrm>
        </p:grpSpPr>
        <p:pic>
          <p:nvPicPr>
            <p:cNvPr id="64" name="object 64"/>
            <p:cNvPicPr/>
            <p:nvPr/>
          </p:nvPicPr>
          <p:blipFill>
            <a:blip r:embed="rId14"/>
            <a:stretch>
              <a:fillRect/>
            </a:stretch>
          </p:blipFill>
          <p:spPr>
            <a:xfrm>
              <a:off x="204215" y="3249117"/>
              <a:ext cx="1860677" cy="1235760"/>
            </a:xfrm>
            <a:prstGeom prst="rect">
              <a:avLst/>
            </a:prstGeom>
          </p:spPr>
        </p:pic>
        <p:pic>
          <p:nvPicPr>
            <p:cNvPr id="65" name="object 65"/>
            <p:cNvPicPr/>
            <p:nvPr/>
          </p:nvPicPr>
          <p:blipFill>
            <a:blip r:embed="rId15"/>
            <a:stretch>
              <a:fillRect/>
            </a:stretch>
          </p:blipFill>
          <p:spPr>
            <a:xfrm>
              <a:off x="255269" y="3279393"/>
              <a:ext cx="1752600" cy="1133855"/>
            </a:xfrm>
            <a:prstGeom prst="rect">
              <a:avLst/>
            </a:prstGeom>
          </p:spPr>
        </p:pic>
        <p:sp>
          <p:nvSpPr>
            <p:cNvPr id="66" name="object 66"/>
            <p:cNvSpPr/>
            <p:nvPr/>
          </p:nvSpPr>
          <p:spPr>
            <a:xfrm>
              <a:off x="255269" y="3279520"/>
              <a:ext cx="1751964" cy="276860"/>
            </a:xfrm>
            <a:custGeom>
              <a:avLst/>
              <a:gdLst/>
              <a:ahLst/>
              <a:cxnLst/>
              <a:rect l="l" t="t" r="r" b="b"/>
              <a:pathLst>
                <a:path w="1751964" h="276860">
                  <a:moveTo>
                    <a:pt x="1751838" y="0"/>
                  </a:moveTo>
                  <a:lnTo>
                    <a:pt x="0" y="0"/>
                  </a:lnTo>
                  <a:lnTo>
                    <a:pt x="0" y="276478"/>
                  </a:lnTo>
                  <a:lnTo>
                    <a:pt x="1751838" y="276478"/>
                  </a:lnTo>
                  <a:lnTo>
                    <a:pt x="1751838" y="0"/>
                  </a:lnTo>
                  <a:close/>
                </a:path>
              </a:pathLst>
            </a:custGeom>
            <a:solidFill>
              <a:srgbClr val="006FC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7" name="object 67"/>
            <p:cNvSpPr/>
            <p:nvPr/>
          </p:nvSpPr>
          <p:spPr>
            <a:xfrm>
              <a:off x="250507" y="3274694"/>
              <a:ext cx="1761489" cy="1144905"/>
            </a:xfrm>
            <a:custGeom>
              <a:avLst/>
              <a:gdLst/>
              <a:ahLst/>
              <a:cxnLst/>
              <a:rect l="l" t="t" r="r" b="b"/>
              <a:pathLst>
                <a:path w="1761489" h="1144904">
                  <a:moveTo>
                    <a:pt x="4762" y="0"/>
                  </a:moveTo>
                  <a:lnTo>
                    <a:pt x="4762" y="1144396"/>
                  </a:lnTo>
                </a:path>
                <a:path w="1761489" h="1144904">
                  <a:moveTo>
                    <a:pt x="1756600" y="0"/>
                  </a:moveTo>
                  <a:lnTo>
                    <a:pt x="1756600" y="1144396"/>
                  </a:lnTo>
                </a:path>
                <a:path w="1761489" h="1144904">
                  <a:moveTo>
                    <a:pt x="0" y="4825"/>
                  </a:moveTo>
                  <a:lnTo>
                    <a:pt x="1761426" y="4825"/>
                  </a:lnTo>
                </a:path>
              </a:pathLst>
            </a:custGeom>
            <a:ln w="9525">
              <a:solidFill>
                <a:srgbClr val="497DB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8" name="object 68"/>
          <p:cNvSpPr txBox="1"/>
          <p:nvPr/>
        </p:nvSpPr>
        <p:spPr>
          <a:xfrm>
            <a:off x="260032" y="3555885"/>
            <a:ext cx="1742439" cy="492125"/>
          </a:xfrm>
          <a:prstGeom prst="rect">
            <a:avLst/>
          </a:prstGeom>
          <a:solidFill>
            <a:srgbClr val="9EDFFD">
              <a:alpha val="39999"/>
            </a:srgbClr>
          </a:solidFill>
        </p:spPr>
        <p:txBody>
          <a:bodyPr vert="horz" wrap="square" lIns="0" tIns="41910" rIns="0" bIns="0" rtlCol="0">
            <a:spAutoFit/>
          </a:bodyPr>
          <a:lstStyle/>
          <a:p>
            <a:pPr marL="495300">
              <a:lnSpc>
                <a:spcPct val="100000"/>
              </a:lnSpc>
              <a:spcBef>
                <a:spcPts val="330"/>
              </a:spcBef>
            </a:pPr>
            <a:r>
              <a:rPr sz="1100" b="1" spc="-5" dirty="0" err="1">
                <a:latin typeface="Times New Roman" panose="02020603050405020304"/>
                <a:cs typeface="Times New Roman" panose="02020603050405020304"/>
              </a:rPr>
              <a:t>Проведение</a:t>
            </a:r>
            <a:endParaRPr sz="1100" dirty="0">
              <a:latin typeface="Times New Roman" panose="02020603050405020304"/>
              <a:cs typeface="Times New Roman" panose="02020603050405020304"/>
            </a:endParaRPr>
          </a:p>
          <a:p>
            <a:pPr marL="452755">
              <a:lnSpc>
                <a:spcPct val="100000"/>
              </a:lnSpc>
            </a:pPr>
            <a:r>
              <a:rPr sz="1100" b="1" spc="-5" dirty="0" err="1">
                <a:latin typeface="Times New Roman" panose="02020603050405020304"/>
                <a:cs typeface="Times New Roman" panose="02020603050405020304"/>
              </a:rPr>
              <a:t>мониторинга</a:t>
            </a:r>
            <a:endParaRPr sz="1100" dirty="0">
              <a:latin typeface="Times New Roman" panose="02020603050405020304"/>
              <a:cs typeface="Times New Roman" panose="02020603050405020304"/>
            </a:endParaRPr>
          </a:p>
        </p:txBody>
      </p:sp>
      <p:sp>
        <p:nvSpPr>
          <p:cNvPr id="69" name="object 69"/>
          <p:cNvSpPr txBox="1"/>
          <p:nvPr/>
        </p:nvSpPr>
        <p:spPr>
          <a:xfrm>
            <a:off x="255270" y="4052696"/>
            <a:ext cx="1751964" cy="196849"/>
          </a:xfrm>
          <a:prstGeom prst="rect">
            <a:avLst/>
          </a:prstGeom>
          <a:solidFill>
            <a:srgbClr val="00AFEF"/>
          </a:solidFill>
          <a:ln w="9525">
            <a:solidFill>
              <a:srgbClr val="497DBA"/>
            </a:solidFill>
          </a:ln>
        </p:spPr>
        <p:txBody>
          <a:bodyPr vert="horz" wrap="square" lIns="0" tIns="42545" rIns="0" bIns="0" rtlCol="0">
            <a:spAutoFit/>
          </a:bodyPr>
          <a:lstStyle/>
          <a:p>
            <a:pPr marL="635" algn="ctr">
              <a:lnSpc>
                <a:spcPct val="100000"/>
              </a:lnSpc>
              <a:spcBef>
                <a:spcPts val="335"/>
              </a:spcBef>
            </a:pPr>
            <a:r>
              <a:rPr lang="ru-RU" sz="1000" dirty="0" smtClean="0">
                <a:solidFill>
                  <a:srgbClr val="FFFFFF"/>
                </a:solidFill>
                <a:latin typeface="Times New Roman" panose="02020603050405020304"/>
                <a:cs typeface="Times New Roman" panose="02020603050405020304"/>
              </a:rPr>
              <a:t>856 </a:t>
            </a:r>
            <a:r>
              <a:rPr sz="1000" dirty="0" err="1" smtClean="0">
                <a:solidFill>
                  <a:srgbClr val="FFFFFF"/>
                </a:solidFill>
                <a:latin typeface="Times New Roman" panose="02020603050405020304"/>
                <a:cs typeface="Times New Roman" panose="02020603050405020304"/>
              </a:rPr>
              <a:t>мин</a:t>
            </a:r>
            <a:r>
              <a:rPr sz="1000" dirty="0">
                <a:solidFill>
                  <a:srgbClr val="FFFFFF"/>
                </a:solidFill>
                <a:latin typeface="Times New Roman" panose="02020603050405020304"/>
                <a:cs typeface="Times New Roman" panose="02020603050405020304"/>
              </a:rPr>
              <a:t>.</a:t>
            </a:r>
            <a:endParaRPr sz="1000" dirty="0">
              <a:latin typeface="Times New Roman" panose="02020603050405020304"/>
              <a:cs typeface="Times New Roman" panose="02020603050405020304"/>
            </a:endParaRPr>
          </a:p>
        </p:txBody>
      </p:sp>
      <p:grpSp>
        <p:nvGrpSpPr>
          <p:cNvPr id="70" name="object 70"/>
          <p:cNvGrpSpPr/>
          <p:nvPr/>
        </p:nvGrpSpPr>
        <p:grpSpPr>
          <a:xfrm>
            <a:off x="2734055" y="3325317"/>
            <a:ext cx="1861185" cy="1236345"/>
            <a:chOff x="2734055" y="3325317"/>
            <a:chExt cx="1861185" cy="1236345"/>
          </a:xfrm>
        </p:grpSpPr>
        <p:pic>
          <p:nvPicPr>
            <p:cNvPr id="71" name="object 71"/>
            <p:cNvPicPr/>
            <p:nvPr/>
          </p:nvPicPr>
          <p:blipFill>
            <a:blip r:embed="rId16"/>
            <a:stretch>
              <a:fillRect/>
            </a:stretch>
          </p:blipFill>
          <p:spPr>
            <a:xfrm>
              <a:off x="2734055" y="3325317"/>
              <a:ext cx="1860676" cy="1235760"/>
            </a:xfrm>
            <a:prstGeom prst="rect">
              <a:avLst/>
            </a:prstGeom>
          </p:spPr>
        </p:pic>
        <p:pic>
          <p:nvPicPr>
            <p:cNvPr id="72" name="object 72"/>
            <p:cNvPicPr/>
            <p:nvPr/>
          </p:nvPicPr>
          <p:blipFill>
            <a:blip r:embed="rId17"/>
            <a:stretch>
              <a:fillRect/>
            </a:stretch>
          </p:blipFill>
          <p:spPr>
            <a:xfrm>
              <a:off x="2785109" y="3355085"/>
              <a:ext cx="1752600" cy="1133856"/>
            </a:xfrm>
            <a:prstGeom prst="rect">
              <a:avLst/>
            </a:prstGeom>
          </p:spPr>
        </p:pic>
        <p:sp>
          <p:nvSpPr>
            <p:cNvPr id="73" name="object 73"/>
            <p:cNvSpPr/>
            <p:nvPr/>
          </p:nvSpPr>
          <p:spPr>
            <a:xfrm>
              <a:off x="2785109" y="3355085"/>
              <a:ext cx="1751964" cy="276860"/>
            </a:xfrm>
            <a:custGeom>
              <a:avLst/>
              <a:gdLst/>
              <a:ahLst/>
              <a:cxnLst/>
              <a:rect l="l" t="t" r="r" b="b"/>
              <a:pathLst>
                <a:path w="1751964" h="276860">
                  <a:moveTo>
                    <a:pt x="1751838" y="0"/>
                  </a:moveTo>
                  <a:lnTo>
                    <a:pt x="0" y="0"/>
                  </a:lnTo>
                  <a:lnTo>
                    <a:pt x="0" y="276478"/>
                  </a:lnTo>
                  <a:lnTo>
                    <a:pt x="1751838" y="276478"/>
                  </a:lnTo>
                  <a:lnTo>
                    <a:pt x="1751838" y="0"/>
                  </a:lnTo>
                  <a:close/>
                </a:path>
              </a:pathLst>
            </a:custGeom>
            <a:solidFill>
              <a:srgbClr val="006FC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4" name="object 74"/>
            <p:cNvSpPr/>
            <p:nvPr/>
          </p:nvSpPr>
          <p:spPr>
            <a:xfrm>
              <a:off x="2780410" y="3350259"/>
              <a:ext cx="1761489" cy="1144905"/>
            </a:xfrm>
            <a:custGeom>
              <a:avLst/>
              <a:gdLst/>
              <a:ahLst/>
              <a:cxnLst/>
              <a:rect l="l" t="t" r="r" b="b"/>
              <a:pathLst>
                <a:path w="1761489" h="1144904">
                  <a:moveTo>
                    <a:pt x="0" y="778128"/>
                  </a:moveTo>
                  <a:lnTo>
                    <a:pt x="1761363" y="778128"/>
                  </a:lnTo>
                </a:path>
                <a:path w="1761489" h="1144904">
                  <a:moveTo>
                    <a:pt x="4699" y="0"/>
                  </a:moveTo>
                  <a:lnTo>
                    <a:pt x="4699" y="1144523"/>
                  </a:lnTo>
                </a:path>
                <a:path w="1761489" h="1144904">
                  <a:moveTo>
                    <a:pt x="1756537" y="0"/>
                  </a:moveTo>
                  <a:lnTo>
                    <a:pt x="1756537" y="1144523"/>
                  </a:lnTo>
                </a:path>
              </a:pathLst>
            </a:custGeom>
            <a:ln w="9525">
              <a:solidFill>
                <a:srgbClr val="497DB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5" name="object 75"/>
            <p:cNvSpPr/>
            <p:nvPr/>
          </p:nvSpPr>
          <p:spPr>
            <a:xfrm>
              <a:off x="2780410" y="3353085"/>
              <a:ext cx="1761489" cy="5080"/>
            </a:xfrm>
            <a:custGeom>
              <a:avLst/>
              <a:gdLst/>
              <a:ahLst/>
              <a:cxnLst/>
              <a:rect l="l" t="t" r="r" b="b"/>
              <a:pathLst>
                <a:path w="1761489" h="5079">
                  <a:moveTo>
                    <a:pt x="0" y="0"/>
                  </a:moveTo>
                  <a:lnTo>
                    <a:pt x="1761363" y="0"/>
                  </a:lnTo>
                </a:path>
                <a:path w="1761489" h="5079">
                  <a:moveTo>
                    <a:pt x="0" y="4762"/>
                  </a:moveTo>
                  <a:lnTo>
                    <a:pt x="1761363" y="4762"/>
                  </a:lnTo>
                </a:path>
              </a:pathLst>
            </a:custGeom>
            <a:ln w="5524">
              <a:solidFill>
                <a:srgbClr val="497DB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6" name="object 76"/>
            <p:cNvSpPr/>
            <p:nvPr/>
          </p:nvSpPr>
          <p:spPr>
            <a:xfrm>
              <a:off x="2780410" y="4489958"/>
              <a:ext cx="1761489" cy="0"/>
            </a:xfrm>
            <a:custGeom>
              <a:avLst/>
              <a:gdLst/>
              <a:ahLst/>
              <a:cxnLst/>
              <a:rect l="l" t="t" r="r" b="b"/>
              <a:pathLst>
                <a:path w="1761489">
                  <a:moveTo>
                    <a:pt x="0" y="0"/>
                  </a:moveTo>
                  <a:lnTo>
                    <a:pt x="1761363" y="0"/>
                  </a:lnTo>
                </a:path>
              </a:pathLst>
            </a:custGeom>
            <a:ln w="9525">
              <a:solidFill>
                <a:srgbClr val="497DB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77" name="object 77"/>
          <p:cNvSpPr txBox="1"/>
          <p:nvPr/>
        </p:nvSpPr>
        <p:spPr>
          <a:xfrm>
            <a:off x="2789872" y="3631577"/>
            <a:ext cx="1742439" cy="380232"/>
          </a:xfrm>
          <a:prstGeom prst="rect">
            <a:avLst/>
          </a:prstGeom>
          <a:solidFill>
            <a:srgbClr val="9EDFFD">
              <a:alpha val="39999"/>
            </a:srgbClr>
          </a:solidFill>
        </p:spPr>
        <p:txBody>
          <a:bodyPr vert="horz" wrap="square" lIns="0" tIns="41275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325"/>
              </a:spcBef>
            </a:pPr>
            <a:r>
              <a:rPr sz="1100" b="1" spc="-5" dirty="0" err="1">
                <a:latin typeface="Times New Roman" panose="02020603050405020304"/>
                <a:cs typeface="Times New Roman" panose="02020603050405020304"/>
              </a:rPr>
              <a:t>Обработка</a:t>
            </a:r>
            <a:r>
              <a:rPr sz="1100" b="1" spc="-2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100" b="1" spc="-10" dirty="0" err="1">
                <a:latin typeface="Times New Roman" panose="02020603050405020304"/>
                <a:cs typeface="Times New Roman" panose="02020603050405020304"/>
              </a:rPr>
              <a:t>результатов</a:t>
            </a:r>
            <a:endParaRPr sz="1100" dirty="0">
              <a:latin typeface="Times New Roman" panose="02020603050405020304"/>
              <a:cs typeface="Times New Roman" panose="02020603050405020304"/>
            </a:endParaRPr>
          </a:p>
          <a:p>
            <a:pPr marL="5715" algn="ctr">
              <a:lnSpc>
                <a:spcPct val="100000"/>
              </a:lnSpc>
              <a:spcBef>
                <a:spcPts val="5"/>
              </a:spcBef>
            </a:pPr>
            <a:endParaRPr sz="1100" dirty="0">
              <a:latin typeface="Times New Roman" panose="02020603050405020304"/>
              <a:cs typeface="Times New Roman" panose="02020603050405020304"/>
            </a:endParaRPr>
          </a:p>
        </p:txBody>
      </p:sp>
      <p:sp>
        <p:nvSpPr>
          <p:cNvPr id="78" name="object 78"/>
          <p:cNvSpPr txBox="1"/>
          <p:nvPr/>
        </p:nvSpPr>
        <p:spPr>
          <a:xfrm>
            <a:off x="2789872" y="4133151"/>
            <a:ext cx="1742439" cy="352425"/>
          </a:xfrm>
          <a:prstGeom prst="rect">
            <a:avLst/>
          </a:prstGeom>
          <a:solidFill>
            <a:srgbClr val="00AFEF"/>
          </a:solidFill>
        </p:spPr>
        <p:txBody>
          <a:bodyPr vert="horz" wrap="square" lIns="0" tIns="37465" rIns="0" bIns="0" rtlCol="0">
            <a:spAutoFit/>
          </a:bodyPr>
          <a:lstStyle/>
          <a:p>
            <a:pPr marL="1905" algn="ctr">
              <a:lnSpc>
                <a:spcPct val="100000"/>
              </a:lnSpc>
              <a:spcBef>
                <a:spcPts val="295"/>
              </a:spcBef>
            </a:pPr>
            <a:r>
              <a:rPr sz="1000">
                <a:solidFill>
                  <a:srgbClr val="FFFFFF"/>
                </a:solidFill>
                <a:latin typeface="Times New Roman" panose="02020603050405020304"/>
                <a:cs typeface="Times New Roman" panose="02020603050405020304"/>
              </a:rPr>
              <a:t>300</a:t>
            </a:r>
            <a:r>
              <a:rPr sz="1000" spc="-50">
                <a:solidFill>
                  <a:srgbClr val="FFFFFF"/>
                </a:solid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000" spc="-5">
                <a:solidFill>
                  <a:srgbClr val="FFFFFF"/>
                </a:solidFill>
                <a:latin typeface="Times New Roman" panose="02020603050405020304"/>
                <a:cs typeface="Times New Roman" panose="02020603050405020304"/>
              </a:rPr>
              <a:t>мин.</a:t>
            </a:r>
            <a:endParaRPr sz="1000">
              <a:latin typeface="Times New Roman" panose="02020603050405020304"/>
              <a:cs typeface="Times New Roman" panose="02020603050405020304"/>
            </a:endParaRPr>
          </a:p>
        </p:txBody>
      </p:sp>
      <p:graphicFrame>
        <p:nvGraphicFramePr>
          <p:cNvPr id="79" name="object 79"/>
          <p:cNvGraphicFramePr>
            <a:graphicFrameLocks noGrp="1"/>
          </p:cNvGraphicFramePr>
          <p:nvPr/>
        </p:nvGraphicFramePr>
        <p:xfrm>
          <a:off x="5003101" y="3403282"/>
          <a:ext cx="1751964" cy="1134871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75196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76491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 panose="02020603050405020304"/>
                        <a:cs typeface="Times New Roman" panose="02020603050405020304"/>
                      </a:endParaRPr>
                    </a:p>
                  </a:txBody>
                  <a:tcPr marL="0" marR="0" marT="0" marB="0">
                    <a:lnL w="9525">
                      <a:solidFill>
                        <a:srgbClr val="497DBA"/>
                      </a:solidFill>
                      <a:prstDash val="solid"/>
                    </a:lnL>
                    <a:lnR w="9525">
                      <a:solidFill>
                        <a:srgbClr val="497DBA"/>
                      </a:solidFill>
                      <a:prstDash val="solid"/>
                    </a:lnR>
                    <a:lnT w="9525">
                      <a:solidFill>
                        <a:srgbClr val="497DBA"/>
                      </a:solidFill>
                      <a:prstDash val="soli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96811">
                <a:tc>
                  <a:txBody>
                    <a:bodyPr/>
                    <a:lstStyle/>
                    <a:p>
                      <a:pPr marL="1905" algn="ctr">
                        <a:lnSpc>
                          <a:spcPct val="100000"/>
                        </a:lnSpc>
                        <a:spcBef>
                          <a:spcPts val="330"/>
                        </a:spcBef>
                      </a:pPr>
                      <a:r>
                        <a:rPr sz="1100" b="1">
                          <a:latin typeface="Times New Roman" panose="02020603050405020304"/>
                          <a:cs typeface="Times New Roman" panose="02020603050405020304"/>
                        </a:rPr>
                        <a:t>Оптимизация</a:t>
                      </a:r>
                      <a:r>
                        <a:rPr sz="1100" b="1" spc="-60">
                          <a:latin typeface="Times New Roman" panose="02020603050405020304"/>
                          <a:cs typeface="Times New Roman" panose="02020603050405020304"/>
                        </a:rPr>
                        <a:t> </a:t>
                      </a:r>
                      <a:r>
                        <a:rPr sz="1100" b="1" spc="5">
                          <a:latin typeface="Times New Roman" panose="02020603050405020304"/>
                          <a:cs typeface="Times New Roman" panose="02020603050405020304"/>
                        </a:rPr>
                        <a:t>по</a:t>
                      </a:r>
                      <a:r>
                        <a:rPr sz="1100" b="1" spc="-35">
                          <a:latin typeface="Times New Roman" panose="02020603050405020304"/>
                          <a:cs typeface="Times New Roman" panose="02020603050405020304"/>
                        </a:rPr>
                        <a:t> </a:t>
                      </a:r>
                      <a:r>
                        <a:rPr sz="1100" b="1" spc="-5">
                          <a:latin typeface="Times New Roman" panose="02020603050405020304"/>
                          <a:cs typeface="Times New Roman" panose="02020603050405020304"/>
                        </a:rPr>
                        <a:t>итогам</a:t>
                      </a:r>
                      <a:endParaRPr sz="1100">
                        <a:latin typeface="Times New Roman" panose="02020603050405020304"/>
                        <a:cs typeface="Times New Roman" panose="02020603050405020304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sz="1100" b="1" spc="-10">
                          <a:latin typeface="Times New Roman" panose="02020603050405020304"/>
                          <a:cs typeface="Times New Roman" panose="02020603050405020304"/>
                        </a:rPr>
                        <a:t>анкет.</a:t>
                      </a:r>
                      <a:endParaRPr sz="1100">
                        <a:latin typeface="Times New Roman" panose="02020603050405020304"/>
                        <a:cs typeface="Times New Roman" panose="02020603050405020304"/>
                      </a:endParaRPr>
                    </a:p>
                  </a:txBody>
                  <a:tcPr marL="0" marR="0" marT="41910" marB="0">
                    <a:lnL w="9525">
                      <a:solidFill>
                        <a:srgbClr val="497DBA"/>
                      </a:solidFill>
                      <a:prstDash val="solid"/>
                    </a:lnL>
                    <a:lnR w="9525">
                      <a:solidFill>
                        <a:srgbClr val="497DBA"/>
                      </a:solidFill>
                      <a:prstDash val="solid"/>
                    </a:lnR>
                    <a:lnB w="9525">
                      <a:solidFill>
                        <a:srgbClr val="497DBA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61569">
                <a:tc>
                  <a:txBody>
                    <a:bodyPr/>
                    <a:lstStyle/>
                    <a:p>
                      <a:pPr marL="3810" algn="ctr">
                        <a:lnSpc>
                          <a:spcPct val="100000"/>
                        </a:lnSpc>
                        <a:spcBef>
                          <a:spcPts val="335"/>
                        </a:spcBef>
                      </a:pPr>
                      <a:r>
                        <a:rPr sz="1000">
                          <a:solidFill>
                            <a:srgbClr val="FFFFFF"/>
                          </a:solidFill>
                          <a:latin typeface="Times New Roman" panose="02020603050405020304"/>
                          <a:cs typeface="Times New Roman" panose="02020603050405020304"/>
                        </a:rPr>
                        <a:t>224</a:t>
                      </a:r>
                      <a:r>
                        <a:rPr sz="1000" spc="-45">
                          <a:solidFill>
                            <a:srgbClr val="FFFFFF"/>
                          </a:solidFill>
                          <a:latin typeface="Times New Roman" panose="02020603050405020304"/>
                          <a:cs typeface="Times New Roman" panose="02020603050405020304"/>
                        </a:rPr>
                        <a:t> </a:t>
                      </a:r>
                      <a:r>
                        <a:rPr sz="1000" spc="-5">
                          <a:solidFill>
                            <a:srgbClr val="FFFFFF"/>
                          </a:solidFill>
                          <a:latin typeface="Times New Roman" panose="02020603050405020304"/>
                          <a:cs typeface="Times New Roman" panose="02020603050405020304"/>
                        </a:rPr>
                        <a:t>мин.</a:t>
                      </a:r>
                      <a:endParaRPr sz="1000">
                        <a:latin typeface="Times New Roman" panose="02020603050405020304"/>
                        <a:cs typeface="Times New Roman" panose="02020603050405020304"/>
                      </a:endParaRPr>
                    </a:p>
                  </a:txBody>
                  <a:tcPr marL="0" marR="0" marT="42545" marB="0">
                    <a:lnL w="9525">
                      <a:solidFill>
                        <a:srgbClr val="497DBA"/>
                      </a:solidFill>
                      <a:prstDash val="solid"/>
                    </a:lnL>
                    <a:lnR w="9525">
                      <a:solidFill>
                        <a:srgbClr val="497DBA"/>
                      </a:solidFill>
                      <a:prstDash val="solid"/>
                    </a:lnR>
                    <a:lnT w="9525">
                      <a:solidFill>
                        <a:srgbClr val="497DBA"/>
                      </a:solidFill>
                      <a:prstDash val="solid"/>
                    </a:lnT>
                    <a:lnB w="9525">
                      <a:solidFill>
                        <a:srgbClr val="497DBA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grpSp>
        <p:nvGrpSpPr>
          <p:cNvPr id="80" name="object 80"/>
          <p:cNvGrpSpPr/>
          <p:nvPr/>
        </p:nvGrpSpPr>
        <p:grpSpPr>
          <a:xfrm>
            <a:off x="4956047" y="3377133"/>
            <a:ext cx="1861185" cy="1236345"/>
            <a:chOff x="4956047" y="3377133"/>
            <a:chExt cx="1861185" cy="1236345"/>
          </a:xfrm>
        </p:grpSpPr>
        <p:pic>
          <p:nvPicPr>
            <p:cNvPr id="81" name="object 81"/>
            <p:cNvPicPr/>
            <p:nvPr/>
          </p:nvPicPr>
          <p:blipFill>
            <a:blip r:embed="rId18"/>
            <a:stretch>
              <a:fillRect/>
            </a:stretch>
          </p:blipFill>
          <p:spPr>
            <a:xfrm>
              <a:off x="4956047" y="3377133"/>
              <a:ext cx="1860677" cy="1235760"/>
            </a:xfrm>
            <a:prstGeom prst="rect">
              <a:avLst/>
            </a:prstGeom>
          </p:spPr>
        </p:pic>
        <p:pic>
          <p:nvPicPr>
            <p:cNvPr id="82" name="object 82"/>
            <p:cNvPicPr/>
            <p:nvPr/>
          </p:nvPicPr>
          <p:blipFill>
            <a:blip r:embed="rId5"/>
            <a:stretch>
              <a:fillRect/>
            </a:stretch>
          </p:blipFill>
          <p:spPr>
            <a:xfrm>
              <a:off x="5007863" y="3408044"/>
              <a:ext cx="1752599" cy="1133855"/>
            </a:xfrm>
            <a:prstGeom prst="rect">
              <a:avLst/>
            </a:prstGeom>
          </p:spPr>
        </p:pic>
        <p:sp>
          <p:nvSpPr>
            <p:cNvPr id="83" name="object 83"/>
            <p:cNvSpPr/>
            <p:nvPr/>
          </p:nvSpPr>
          <p:spPr>
            <a:xfrm>
              <a:off x="5007863" y="3408044"/>
              <a:ext cx="1751964" cy="276860"/>
            </a:xfrm>
            <a:custGeom>
              <a:avLst/>
              <a:gdLst/>
              <a:ahLst/>
              <a:cxnLst/>
              <a:rect l="l" t="t" r="r" b="b"/>
              <a:pathLst>
                <a:path w="1751964" h="276860">
                  <a:moveTo>
                    <a:pt x="1751838" y="0"/>
                  </a:moveTo>
                  <a:lnTo>
                    <a:pt x="0" y="0"/>
                  </a:lnTo>
                  <a:lnTo>
                    <a:pt x="0" y="276478"/>
                  </a:lnTo>
                  <a:lnTo>
                    <a:pt x="1751838" y="276478"/>
                  </a:lnTo>
                  <a:lnTo>
                    <a:pt x="1751838" y="0"/>
                  </a:lnTo>
                  <a:close/>
                </a:path>
              </a:pathLst>
            </a:custGeom>
            <a:solidFill>
              <a:srgbClr val="006FC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4" name="object 84"/>
            <p:cNvSpPr/>
            <p:nvPr/>
          </p:nvSpPr>
          <p:spPr>
            <a:xfrm>
              <a:off x="5007863" y="3684536"/>
              <a:ext cx="1751964" cy="497205"/>
            </a:xfrm>
            <a:custGeom>
              <a:avLst/>
              <a:gdLst/>
              <a:ahLst/>
              <a:cxnLst/>
              <a:rect l="l" t="t" r="r" b="b"/>
              <a:pathLst>
                <a:path w="1751964" h="497204">
                  <a:moveTo>
                    <a:pt x="1751838" y="0"/>
                  </a:moveTo>
                  <a:lnTo>
                    <a:pt x="0" y="0"/>
                  </a:lnTo>
                  <a:lnTo>
                    <a:pt x="0" y="496811"/>
                  </a:lnTo>
                  <a:lnTo>
                    <a:pt x="1751838" y="496811"/>
                  </a:lnTo>
                  <a:lnTo>
                    <a:pt x="1751838" y="0"/>
                  </a:lnTo>
                  <a:close/>
                </a:path>
              </a:pathLst>
            </a:custGeom>
            <a:solidFill>
              <a:srgbClr val="9EDFFD">
                <a:alpha val="39999"/>
              </a:srgbClr>
            </a:solidFill>
          </p:spPr>
          <p:txBody>
            <a:bodyPr wrap="square" lIns="0" tIns="0" rIns="0" bIns="0" rtlCol="0"/>
            <a:lstStyle/>
            <a:p>
              <a:pPr algn="ctr"/>
              <a:r>
                <a:rPr lang="ru-RU" sz="1200" b="1" dirty="0" smtClean="0">
                  <a:latin typeface="Times New Roman" panose="02020603050405020304"/>
                  <a:cs typeface="Times New Roman" panose="02020603050405020304"/>
                </a:rPr>
                <a:t>Оптимизация бланков </a:t>
              </a:r>
              <a:r>
                <a:rPr lang="ru-RU" sz="1200" b="1" dirty="0">
                  <a:latin typeface="Times New Roman" panose="02020603050405020304"/>
                  <a:cs typeface="Times New Roman" panose="02020603050405020304"/>
                </a:rPr>
                <a:t>по итогам </a:t>
              </a:r>
              <a:r>
                <a:rPr lang="ru-RU" sz="1200" b="1" dirty="0" smtClean="0">
                  <a:latin typeface="Times New Roman" panose="02020603050405020304"/>
                  <a:cs typeface="Times New Roman" panose="02020603050405020304"/>
                </a:rPr>
                <a:t>мониторинга</a:t>
              </a:r>
              <a:endParaRPr lang="ru-RU" sz="1200" b="1" dirty="0">
                <a:latin typeface="Times New Roman" panose="02020603050405020304"/>
                <a:cs typeface="Times New Roman" panose="02020603050405020304"/>
              </a:endParaRPr>
            </a:p>
          </p:txBody>
        </p:sp>
        <p:sp>
          <p:nvSpPr>
            <p:cNvPr id="85" name="object 85"/>
            <p:cNvSpPr/>
            <p:nvPr/>
          </p:nvSpPr>
          <p:spPr>
            <a:xfrm>
              <a:off x="5007863" y="4181309"/>
              <a:ext cx="1751964" cy="361950"/>
            </a:xfrm>
            <a:custGeom>
              <a:avLst/>
              <a:gdLst/>
              <a:ahLst/>
              <a:cxnLst/>
              <a:rect l="l" t="t" r="r" b="b"/>
              <a:pathLst>
                <a:path w="1751964" h="361950">
                  <a:moveTo>
                    <a:pt x="1751838" y="0"/>
                  </a:moveTo>
                  <a:lnTo>
                    <a:pt x="0" y="0"/>
                  </a:lnTo>
                  <a:lnTo>
                    <a:pt x="0" y="361607"/>
                  </a:lnTo>
                  <a:lnTo>
                    <a:pt x="1751838" y="361607"/>
                  </a:lnTo>
                  <a:lnTo>
                    <a:pt x="1751838" y="0"/>
                  </a:lnTo>
                  <a:close/>
                </a:path>
              </a:pathLst>
            </a:custGeom>
            <a:solidFill>
              <a:srgbClr val="00AFEF"/>
            </a:solidFill>
          </p:spPr>
          <p:txBody>
            <a:bodyPr wrap="square" lIns="0" tIns="0" rIns="0" bIns="0" rtlCol="0"/>
            <a:lstStyle/>
            <a:p>
              <a:r>
                <a:rPr lang="ru-RU"/>
                <a:t>            </a:t>
              </a:r>
              <a:r>
                <a:rPr lang="ru-RU" sz="1200">
                  <a:solidFill>
                    <a:schemeClr val="bg1"/>
                  </a:solidFill>
                </a:rPr>
                <a:t>224 мин</a:t>
              </a:r>
            </a:p>
          </p:txBody>
        </p:sp>
        <p:sp>
          <p:nvSpPr>
            <p:cNvPr id="86" name="object 86"/>
            <p:cNvSpPr/>
            <p:nvPr/>
          </p:nvSpPr>
          <p:spPr>
            <a:xfrm>
              <a:off x="5003037" y="3671823"/>
              <a:ext cx="1761489" cy="25400"/>
            </a:xfrm>
            <a:custGeom>
              <a:avLst/>
              <a:gdLst/>
              <a:ahLst/>
              <a:cxnLst/>
              <a:rect l="l" t="t" r="r" b="b"/>
              <a:pathLst>
                <a:path w="1761489" h="25400">
                  <a:moveTo>
                    <a:pt x="0" y="25400"/>
                  </a:moveTo>
                  <a:lnTo>
                    <a:pt x="1761489" y="25400"/>
                  </a:lnTo>
                  <a:lnTo>
                    <a:pt x="1761489" y="0"/>
                  </a:lnTo>
                  <a:lnTo>
                    <a:pt x="0" y="0"/>
                  </a:lnTo>
                  <a:lnTo>
                    <a:pt x="0" y="2540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aphicFrame>
        <p:nvGraphicFramePr>
          <p:cNvPr id="87" name="object 87"/>
          <p:cNvGraphicFramePr>
            <a:graphicFrameLocks noGrp="1"/>
          </p:cNvGraphicFramePr>
          <p:nvPr/>
        </p:nvGraphicFramePr>
        <p:xfrm>
          <a:off x="7033450" y="1611185"/>
          <a:ext cx="1871980" cy="128409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87198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59079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 panose="02020603050405020304"/>
                        <a:cs typeface="Times New Roman" panose="02020603050405020304"/>
                      </a:endParaRPr>
                    </a:p>
                  </a:txBody>
                  <a:tcPr marL="0" marR="0" marT="0" marB="0">
                    <a:lnL w="9525">
                      <a:solidFill>
                        <a:srgbClr val="497DBA"/>
                      </a:solidFill>
                      <a:prstDash val="solid"/>
                    </a:lnL>
                    <a:lnR w="9525">
                      <a:solidFill>
                        <a:srgbClr val="497DBA"/>
                      </a:solidFill>
                      <a:prstDash val="solid"/>
                    </a:lnR>
                    <a:lnT w="9525">
                      <a:solidFill>
                        <a:srgbClr val="497DBA"/>
                      </a:solidFill>
                      <a:prstDash val="soli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28776">
                <a:tc>
                  <a:txBody>
                    <a:bodyPr/>
                    <a:lstStyle/>
                    <a:p>
                      <a:pPr marL="114935" marR="106045" indent="1270" algn="ctr">
                        <a:lnSpc>
                          <a:spcPct val="100000"/>
                        </a:lnSpc>
                        <a:spcBef>
                          <a:spcPts val="325"/>
                        </a:spcBef>
                      </a:pPr>
                      <a:r>
                        <a:rPr sz="1100" b="1">
                          <a:latin typeface="Times New Roman" panose="02020603050405020304"/>
                          <a:cs typeface="Times New Roman" panose="02020603050405020304"/>
                        </a:rPr>
                        <a:t>Вовлечение </a:t>
                      </a:r>
                      <a:r>
                        <a:rPr sz="1100" b="1" spc="-5">
                          <a:latin typeface="Times New Roman" panose="02020603050405020304"/>
                          <a:cs typeface="Times New Roman" panose="02020603050405020304"/>
                        </a:rPr>
                        <a:t>законных </a:t>
                      </a:r>
                      <a:r>
                        <a:rPr sz="1100" b="1">
                          <a:latin typeface="Times New Roman" panose="02020603050405020304"/>
                          <a:cs typeface="Times New Roman" panose="02020603050405020304"/>
                        </a:rPr>
                        <a:t> </a:t>
                      </a:r>
                      <a:r>
                        <a:rPr sz="1100" b="1" spc="-10">
                          <a:latin typeface="Times New Roman" panose="02020603050405020304"/>
                          <a:cs typeface="Times New Roman" panose="02020603050405020304"/>
                        </a:rPr>
                        <a:t>представителей</a:t>
                      </a:r>
                      <a:r>
                        <a:rPr sz="1100" b="1" spc="65">
                          <a:latin typeface="Times New Roman" panose="02020603050405020304"/>
                          <a:cs typeface="Times New Roman" panose="02020603050405020304"/>
                        </a:rPr>
                        <a:t> </a:t>
                      </a:r>
                      <a:r>
                        <a:rPr sz="1100" b="1">
                          <a:latin typeface="Times New Roman" panose="02020603050405020304"/>
                          <a:cs typeface="Times New Roman" panose="02020603050405020304"/>
                        </a:rPr>
                        <a:t>в </a:t>
                      </a:r>
                      <a:r>
                        <a:rPr sz="1100" b="1" spc="5">
                          <a:latin typeface="Times New Roman" panose="02020603050405020304"/>
                          <a:cs typeface="Times New Roman" panose="02020603050405020304"/>
                        </a:rPr>
                        <a:t> </a:t>
                      </a:r>
                      <a:r>
                        <a:rPr sz="1100" b="1" spc="-10">
                          <a:latin typeface="Times New Roman" panose="02020603050405020304"/>
                          <a:cs typeface="Times New Roman" panose="02020603050405020304"/>
                        </a:rPr>
                        <a:t>образовательный</a:t>
                      </a:r>
                      <a:r>
                        <a:rPr sz="1100" b="1" spc="75">
                          <a:latin typeface="Times New Roman" panose="02020603050405020304"/>
                          <a:cs typeface="Times New Roman" panose="02020603050405020304"/>
                        </a:rPr>
                        <a:t> </a:t>
                      </a:r>
                      <a:r>
                        <a:rPr sz="1100" b="1" spc="-5">
                          <a:latin typeface="Times New Roman" panose="02020603050405020304"/>
                          <a:cs typeface="Times New Roman" panose="02020603050405020304"/>
                        </a:rPr>
                        <a:t>процесс</a:t>
                      </a:r>
                      <a:endParaRPr sz="1100">
                        <a:latin typeface="Times New Roman" panose="02020603050405020304"/>
                        <a:cs typeface="Times New Roman" panose="02020603050405020304"/>
                      </a:endParaRPr>
                    </a:p>
                  </a:txBody>
                  <a:tcPr marL="0" marR="0" marT="41275" marB="0">
                    <a:lnL w="9525">
                      <a:solidFill>
                        <a:srgbClr val="497DBA"/>
                      </a:solidFill>
                      <a:prstDash val="solid"/>
                    </a:lnL>
                    <a:lnR w="9525">
                      <a:solidFill>
                        <a:srgbClr val="497DBA"/>
                      </a:solidFill>
                      <a:prstDash val="solid"/>
                    </a:lnR>
                    <a:lnB w="9525">
                      <a:solidFill>
                        <a:srgbClr val="497DBA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96240">
                <a:tc>
                  <a:txBody>
                    <a:bodyPr/>
                    <a:lstStyle/>
                    <a:p>
                      <a:pPr marL="1905" algn="ctr">
                        <a:lnSpc>
                          <a:spcPct val="100000"/>
                        </a:lnSpc>
                        <a:spcBef>
                          <a:spcPts val="330"/>
                        </a:spcBef>
                      </a:pPr>
                      <a:r>
                        <a:rPr sz="1000">
                          <a:solidFill>
                            <a:srgbClr val="FFFFFF"/>
                          </a:solidFill>
                          <a:latin typeface="Times New Roman" panose="02020603050405020304"/>
                          <a:cs typeface="Times New Roman" panose="02020603050405020304"/>
                        </a:rPr>
                        <a:t>220</a:t>
                      </a:r>
                      <a:endParaRPr sz="1000">
                        <a:latin typeface="Times New Roman" panose="02020603050405020304"/>
                        <a:cs typeface="Times New Roman" panose="02020603050405020304"/>
                      </a:endParaRPr>
                    </a:p>
                    <a:p>
                      <a:pPr marL="3175" algn="ctr">
                        <a:lnSpc>
                          <a:spcPct val="100000"/>
                        </a:lnSpc>
                      </a:pPr>
                      <a:r>
                        <a:rPr sz="1000" spc="-5">
                          <a:solidFill>
                            <a:srgbClr val="FFFFFF"/>
                          </a:solidFill>
                          <a:latin typeface="Times New Roman" panose="02020603050405020304"/>
                          <a:cs typeface="Times New Roman" panose="02020603050405020304"/>
                        </a:rPr>
                        <a:t>мин.</a:t>
                      </a:r>
                      <a:endParaRPr sz="1000">
                        <a:latin typeface="Times New Roman" panose="02020603050405020304"/>
                        <a:cs typeface="Times New Roman" panose="02020603050405020304"/>
                      </a:endParaRPr>
                    </a:p>
                  </a:txBody>
                  <a:tcPr marL="0" marR="0" marT="41910" marB="0">
                    <a:lnL w="9525">
                      <a:solidFill>
                        <a:srgbClr val="497DBA"/>
                      </a:solidFill>
                      <a:prstDash val="solid"/>
                    </a:lnL>
                    <a:lnR w="9525">
                      <a:solidFill>
                        <a:srgbClr val="497DBA"/>
                      </a:solidFill>
                      <a:prstDash val="solid"/>
                    </a:lnR>
                    <a:lnT w="9525">
                      <a:solidFill>
                        <a:srgbClr val="497DBA"/>
                      </a:solidFill>
                      <a:prstDash val="solid"/>
                    </a:lnT>
                    <a:lnB w="9525">
                      <a:solidFill>
                        <a:srgbClr val="497DBA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grpSp>
        <p:nvGrpSpPr>
          <p:cNvPr id="88" name="object 88"/>
          <p:cNvGrpSpPr/>
          <p:nvPr/>
        </p:nvGrpSpPr>
        <p:grpSpPr>
          <a:xfrm>
            <a:off x="6989064" y="1584960"/>
            <a:ext cx="1979930" cy="1385570"/>
            <a:chOff x="6989064" y="1584960"/>
            <a:chExt cx="1979930" cy="1385570"/>
          </a:xfrm>
        </p:grpSpPr>
        <p:pic>
          <p:nvPicPr>
            <p:cNvPr id="89" name="object 89"/>
            <p:cNvPicPr/>
            <p:nvPr/>
          </p:nvPicPr>
          <p:blipFill>
            <a:blip r:embed="rId19"/>
            <a:stretch>
              <a:fillRect/>
            </a:stretch>
          </p:blipFill>
          <p:spPr>
            <a:xfrm>
              <a:off x="6989064" y="1584960"/>
              <a:ext cx="1979422" cy="1385189"/>
            </a:xfrm>
            <a:prstGeom prst="rect">
              <a:avLst/>
            </a:prstGeom>
          </p:spPr>
        </p:pic>
        <p:pic>
          <p:nvPicPr>
            <p:cNvPr id="90" name="object 90"/>
            <p:cNvPicPr/>
            <p:nvPr/>
          </p:nvPicPr>
          <p:blipFill>
            <a:blip r:embed="rId20"/>
            <a:stretch>
              <a:fillRect/>
            </a:stretch>
          </p:blipFill>
          <p:spPr>
            <a:xfrm>
              <a:off x="7038213" y="1615948"/>
              <a:ext cx="1871472" cy="1283208"/>
            </a:xfrm>
            <a:prstGeom prst="rect">
              <a:avLst/>
            </a:prstGeom>
          </p:spPr>
        </p:pic>
        <p:sp>
          <p:nvSpPr>
            <p:cNvPr id="91" name="object 91"/>
            <p:cNvSpPr/>
            <p:nvPr/>
          </p:nvSpPr>
          <p:spPr>
            <a:xfrm>
              <a:off x="7038213" y="1615948"/>
              <a:ext cx="1872614" cy="259079"/>
            </a:xfrm>
            <a:custGeom>
              <a:avLst/>
              <a:gdLst/>
              <a:ahLst/>
              <a:cxnLst/>
              <a:rect l="l" t="t" r="r" b="b"/>
              <a:pathLst>
                <a:path w="1872614" h="259079">
                  <a:moveTo>
                    <a:pt x="1872106" y="0"/>
                  </a:moveTo>
                  <a:lnTo>
                    <a:pt x="0" y="0"/>
                  </a:lnTo>
                  <a:lnTo>
                    <a:pt x="0" y="259079"/>
                  </a:lnTo>
                  <a:lnTo>
                    <a:pt x="1872106" y="259079"/>
                  </a:lnTo>
                  <a:lnTo>
                    <a:pt x="1872106" y="0"/>
                  </a:lnTo>
                  <a:close/>
                </a:path>
              </a:pathLst>
            </a:custGeom>
            <a:solidFill>
              <a:srgbClr val="006FC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2" name="object 92"/>
            <p:cNvSpPr/>
            <p:nvPr/>
          </p:nvSpPr>
          <p:spPr>
            <a:xfrm>
              <a:off x="7038213" y="1875028"/>
              <a:ext cx="1872614" cy="629285"/>
            </a:xfrm>
            <a:custGeom>
              <a:avLst/>
              <a:gdLst/>
              <a:ahLst/>
              <a:cxnLst/>
              <a:rect l="l" t="t" r="r" b="b"/>
              <a:pathLst>
                <a:path w="1872614" h="629285">
                  <a:moveTo>
                    <a:pt x="1872106" y="0"/>
                  </a:moveTo>
                  <a:lnTo>
                    <a:pt x="0" y="0"/>
                  </a:lnTo>
                  <a:lnTo>
                    <a:pt x="0" y="628776"/>
                  </a:lnTo>
                  <a:lnTo>
                    <a:pt x="1872106" y="628776"/>
                  </a:lnTo>
                  <a:lnTo>
                    <a:pt x="1872106" y="0"/>
                  </a:lnTo>
                  <a:close/>
                </a:path>
              </a:pathLst>
            </a:custGeom>
            <a:solidFill>
              <a:srgbClr val="9EDFFD">
                <a:alpha val="39999"/>
              </a:srgbClr>
            </a:solidFill>
          </p:spPr>
          <p:txBody>
            <a:bodyPr wrap="square" lIns="0" tIns="0" rIns="0" bIns="0" rtlCol="0"/>
            <a:lstStyle/>
            <a:p>
              <a:pPr algn="ctr"/>
              <a:r>
                <a:rPr lang="ru-RU" sz="1200" b="1" dirty="0">
                  <a:latin typeface="Times New Roman" panose="02020603050405020304"/>
                  <a:cs typeface="Times New Roman" panose="02020603050405020304"/>
                </a:rPr>
                <a:t>Вовлечение </a:t>
              </a:r>
              <a:r>
                <a:rPr lang="ru-RU" sz="1200" b="1" dirty="0" smtClean="0">
                  <a:latin typeface="Times New Roman" panose="02020603050405020304"/>
                  <a:cs typeface="Times New Roman" panose="02020603050405020304"/>
                </a:rPr>
                <a:t>узких специалистов ДОУ в </a:t>
              </a:r>
              <a:r>
                <a:rPr lang="ru-RU" sz="1200" b="1" dirty="0">
                  <a:latin typeface="Times New Roman" panose="02020603050405020304"/>
                  <a:cs typeface="Times New Roman" panose="02020603050405020304"/>
                </a:rPr>
                <a:t>образовательный процесс</a:t>
              </a:r>
            </a:p>
          </p:txBody>
        </p:sp>
        <p:sp>
          <p:nvSpPr>
            <p:cNvPr id="93" name="object 93"/>
            <p:cNvSpPr/>
            <p:nvPr/>
          </p:nvSpPr>
          <p:spPr>
            <a:xfrm>
              <a:off x="7038213" y="2503805"/>
              <a:ext cx="1872614" cy="396240"/>
            </a:xfrm>
            <a:custGeom>
              <a:avLst/>
              <a:gdLst/>
              <a:ahLst/>
              <a:cxnLst/>
              <a:rect l="l" t="t" r="r" b="b"/>
              <a:pathLst>
                <a:path w="1872614" h="396239">
                  <a:moveTo>
                    <a:pt x="1872106" y="0"/>
                  </a:moveTo>
                  <a:lnTo>
                    <a:pt x="0" y="0"/>
                  </a:lnTo>
                  <a:lnTo>
                    <a:pt x="0" y="396239"/>
                  </a:lnTo>
                  <a:lnTo>
                    <a:pt x="1872106" y="396239"/>
                  </a:lnTo>
                  <a:lnTo>
                    <a:pt x="1872106" y="0"/>
                  </a:lnTo>
                  <a:close/>
                </a:path>
              </a:pathLst>
            </a:custGeom>
            <a:solidFill>
              <a:srgbClr val="00AFEF"/>
            </a:solidFill>
          </p:spPr>
          <p:txBody>
            <a:bodyPr wrap="square" lIns="0" tIns="0" rIns="0" bIns="0" rtlCol="0"/>
            <a:lstStyle/>
            <a:p>
              <a:r>
                <a:rPr lang="ru-RU"/>
                <a:t>           </a:t>
              </a:r>
              <a:r>
                <a:rPr lang="ru-RU" sz="1200">
                  <a:solidFill>
                    <a:schemeClr val="bg1"/>
                  </a:solidFill>
                </a:rPr>
                <a:t>220 мин</a:t>
              </a:r>
            </a:p>
          </p:txBody>
        </p:sp>
        <p:sp>
          <p:nvSpPr>
            <p:cNvPr id="94" name="object 94"/>
            <p:cNvSpPr/>
            <p:nvPr/>
          </p:nvSpPr>
          <p:spPr>
            <a:xfrm>
              <a:off x="7033514" y="1862328"/>
              <a:ext cx="1882139" cy="25400"/>
            </a:xfrm>
            <a:custGeom>
              <a:avLst/>
              <a:gdLst/>
              <a:ahLst/>
              <a:cxnLst/>
              <a:rect l="l" t="t" r="r" b="b"/>
              <a:pathLst>
                <a:path w="1882139" h="25400">
                  <a:moveTo>
                    <a:pt x="0" y="25400"/>
                  </a:moveTo>
                  <a:lnTo>
                    <a:pt x="1881631" y="25400"/>
                  </a:lnTo>
                  <a:lnTo>
                    <a:pt x="1881631" y="0"/>
                  </a:lnTo>
                  <a:lnTo>
                    <a:pt x="0" y="0"/>
                  </a:lnTo>
                  <a:lnTo>
                    <a:pt x="0" y="2540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aphicFrame>
        <p:nvGraphicFramePr>
          <p:cNvPr id="95" name="object 95"/>
          <p:cNvGraphicFramePr>
            <a:graphicFrameLocks noGrp="1"/>
          </p:cNvGraphicFramePr>
          <p:nvPr/>
        </p:nvGraphicFramePr>
        <p:xfrm>
          <a:off x="7225855" y="3356038"/>
          <a:ext cx="1751964" cy="1249678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75196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5908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 panose="02020603050405020304"/>
                        <a:cs typeface="Times New Roman" panose="02020603050405020304"/>
                      </a:endParaRPr>
                    </a:p>
                  </a:txBody>
                  <a:tcPr marL="0" marR="0" marT="0" marB="0">
                    <a:lnL w="9525">
                      <a:solidFill>
                        <a:srgbClr val="497DBA"/>
                      </a:solidFill>
                      <a:prstDash val="solid"/>
                    </a:lnL>
                    <a:lnR w="9525">
                      <a:solidFill>
                        <a:srgbClr val="497DBA"/>
                      </a:solidFill>
                      <a:prstDash val="solid"/>
                    </a:lnR>
                    <a:lnT w="9525">
                      <a:solidFill>
                        <a:srgbClr val="497DBA"/>
                      </a:solidFill>
                      <a:prstDash val="soli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94359">
                <a:tc>
                  <a:txBody>
                    <a:bodyPr/>
                    <a:lstStyle/>
                    <a:p>
                      <a:pPr marL="161290" marR="147955" indent="-635" algn="ctr">
                        <a:lnSpc>
                          <a:spcPct val="100000"/>
                        </a:lnSpc>
                        <a:spcBef>
                          <a:spcPts val="330"/>
                        </a:spcBef>
                      </a:pPr>
                      <a:r>
                        <a:rPr sz="1100" b="1" spc="-5">
                          <a:latin typeface="Times New Roman" panose="02020603050405020304"/>
                          <a:cs typeface="Times New Roman" panose="02020603050405020304"/>
                        </a:rPr>
                        <a:t>Защита проекта </a:t>
                      </a:r>
                      <a:r>
                        <a:rPr sz="1100" b="1" spc="5">
                          <a:latin typeface="Times New Roman" panose="02020603050405020304"/>
                          <a:cs typeface="Times New Roman" panose="02020603050405020304"/>
                        </a:rPr>
                        <a:t>по </a:t>
                      </a:r>
                      <a:r>
                        <a:rPr sz="1100" b="1" spc="10">
                          <a:latin typeface="Times New Roman" panose="02020603050405020304"/>
                          <a:cs typeface="Times New Roman" panose="02020603050405020304"/>
                        </a:rPr>
                        <a:t> </a:t>
                      </a:r>
                      <a:r>
                        <a:rPr sz="1100" b="1" spc="-10">
                          <a:latin typeface="Times New Roman" panose="02020603050405020304"/>
                          <a:cs typeface="Times New Roman" panose="02020603050405020304"/>
                        </a:rPr>
                        <a:t>м</a:t>
                      </a:r>
                      <a:r>
                        <a:rPr sz="1100" b="1">
                          <a:latin typeface="Times New Roman" panose="02020603050405020304"/>
                          <a:cs typeface="Times New Roman" panose="02020603050405020304"/>
                        </a:rPr>
                        <a:t>о</a:t>
                      </a:r>
                      <a:r>
                        <a:rPr sz="1100" b="1" spc="10">
                          <a:latin typeface="Times New Roman" panose="02020603050405020304"/>
                          <a:cs typeface="Times New Roman" panose="02020603050405020304"/>
                        </a:rPr>
                        <a:t>ни</a:t>
                      </a:r>
                      <a:r>
                        <a:rPr sz="1100" b="1" spc="-15">
                          <a:latin typeface="Times New Roman" panose="02020603050405020304"/>
                          <a:cs typeface="Times New Roman" panose="02020603050405020304"/>
                        </a:rPr>
                        <a:t>т</a:t>
                      </a:r>
                      <a:r>
                        <a:rPr sz="1100" b="1">
                          <a:latin typeface="Times New Roman" panose="02020603050405020304"/>
                          <a:cs typeface="Times New Roman" panose="02020603050405020304"/>
                        </a:rPr>
                        <a:t>о</a:t>
                      </a:r>
                      <a:r>
                        <a:rPr sz="1100" b="1" spc="-15">
                          <a:latin typeface="Times New Roman" panose="02020603050405020304"/>
                          <a:cs typeface="Times New Roman" panose="02020603050405020304"/>
                        </a:rPr>
                        <a:t>р</a:t>
                      </a:r>
                      <a:r>
                        <a:rPr sz="1100" b="1" spc="10">
                          <a:latin typeface="Times New Roman" panose="02020603050405020304"/>
                          <a:cs typeface="Times New Roman" panose="02020603050405020304"/>
                        </a:rPr>
                        <a:t>ин</a:t>
                      </a:r>
                      <a:r>
                        <a:rPr sz="1100" b="1" spc="-5">
                          <a:latin typeface="Times New Roman" panose="02020603050405020304"/>
                          <a:cs typeface="Times New Roman" panose="02020603050405020304"/>
                        </a:rPr>
                        <a:t>г</a:t>
                      </a:r>
                      <a:r>
                        <a:rPr sz="1100" b="1">
                          <a:latin typeface="Times New Roman" panose="02020603050405020304"/>
                          <a:cs typeface="Times New Roman" panose="02020603050405020304"/>
                        </a:rPr>
                        <a:t>у</a:t>
                      </a:r>
                      <a:r>
                        <a:rPr sz="1100" b="1" spc="-35">
                          <a:latin typeface="Times New Roman" panose="02020603050405020304"/>
                          <a:cs typeface="Times New Roman" panose="02020603050405020304"/>
                        </a:rPr>
                        <a:t> </a:t>
                      </a:r>
                      <a:r>
                        <a:rPr sz="1100" b="1" spc="10">
                          <a:latin typeface="Times New Roman" panose="02020603050405020304"/>
                          <a:cs typeface="Times New Roman" panose="02020603050405020304"/>
                        </a:rPr>
                        <a:t>к</a:t>
                      </a:r>
                      <a:r>
                        <a:rPr sz="1100" b="1" spc="-25">
                          <a:latin typeface="Times New Roman" panose="02020603050405020304"/>
                          <a:cs typeface="Times New Roman" panose="02020603050405020304"/>
                        </a:rPr>
                        <a:t>а</a:t>
                      </a:r>
                      <a:r>
                        <a:rPr sz="1100" b="1">
                          <a:latin typeface="Times New Roman" panose="02020603050405020304"/>
                          <a:cs typeface="Times New Roman" panose="02020603050405020304"/>
                        </a:rPr>
                        <a:t>ч</a:t>
                      </a:r>
                      <a:r>
                        <a:rPr sz="1100" b="1" spc="-10">
                          <a:latin typeface="Times New Roman" panose="02020603050405020304"/>
                          <a:cs typeface="Times New Roman" panose="02020603050405020304"/>
                        </a:rPr>
                        <a:t>ес</a:t>
                      </a:r>
                      <a:r>
                        <a:rPr sz="1100" b="1" spc="-15">
                          <a:latin typeface="Times New Roman" panose="02020603050405020304"/>
                          <a:cs typeface="Times New Roman" panose="02020603050405020304"/>
                        </a:rPr>
                        <a:t>т</a:t>
                      </a:r>
                      <a:r>
                        <a:rPr sz="1100" b="1">
                          <a:latin typeface="Times New Roman" panose="02020603050405020304"/>
                          <a:cs typeface="Times New Roman" panose="02020603050405020304"/>
                        </a:rPr>
                        <a:t>ва  </a:t>
                      </a:r>
                      <a:r>
                        <a:rPr sz="1100" b="1" spc="-5">
                          <a:latin typeface="Times New Roman" panose="02020603050405020304"/>
                          <a:cs typeface="Times New Roman" panose="02020603050405020304"/>
                        </a:rPr>
                        <a:t>образования</a:t>
                      </a:r>
                      <a:r>
                        <a:rPr sz="1100" b="1" spc="20">
                          <a:latin typeface="Times New Roman" panose="02020603050405020304"/>
                          <a:cs typeface="Times New Roman" panose="02020603050405020304"/>
                        </a:rPr>
                        <a:t> </a:t>
                      </a:r>
                      <a:r>
                        <a:rPr sz="1100" b="1">
                          <a:latin typeface="Times New Roman" panose="02020603050405020304"/>
                          <a:cs typeface="Times New Roman" panose="02020603050405020304"/>
                        </a:rPr>
                        <a:t>в</a:t>
                      </a:r>
                      <a:r>
                        <a:rPr sz="1100" b="1" spc="-20">
                          <a:latin typeface="Times New Roman" panose="02020603050405020304"/>
                          <a:cs typeface="Times New Roman" panose="02020603050405020304"/>
                        </a:rPr>
                        <a:t> </a:t>
                      </a:r>
                      <a:r>
                        <a:rPr sz="1100" b="1" spc="5">
                          <a:latin typeface="Times New Roman" panose="02020603050405020304"/>
                          <a:cs typeface="Times New Roman" panose="02020603050405020304"/>
                        </a:rPr>
                        <a:t>ДОУ</a:t>
                      </a:r>
                      <a:endParaRPr sz="1100">
                        <a:latin typeface="Times New Roman" panose="02020603050405020304"/>
                        <a:cs typeface="Times New Roman" panose="02020603050405020304"/>
                      </a:endParaRPr>
                    </a:p>
                  </a:txBody>
                  <a:tcPr marL="0" marR="0" marT="41910" marB="0">
                    <a:lnL w="9525">
                      <a:solidFill>
                        <a:srgbClr val="497DBA"/>
                      </a:solidFill>
                      <a:prstDash val="solid"/>
                    </a:lnL>
                    <a:lnR w="9525">
                      <a:solidFill>
                        <a:srgbClr val="497DBA"/>
                      </a:solidFill>
                      <a:prstDash val="solid"/>
                    </a:lnR>
                    <a:lnB w="9525">
                      <a:solidFill>
                        <a:srgbClr val="497DBA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96239">
                <a:tc>
                  <a:txBody>
                    <a:bodyPr/>
                    <a:lstStyle/>
                    <a:p>
                      <a:pPr marL="6985" algn="ctr">
                        <a:lnSpc>
                          <a:spcPct val="100000"/>
                        </a:lnSpc>
                        <a:spcBef>
                          <a:spcPts val="335"/>
                        </a:spcBef>
                      </a:pPr>
                      <a:r>
                        <a:rPr sz="1000">
                          <a:solidFill>
                            <a:srgbClr val="FFFFFF"/>
                          </a:solidFill>
                          <a:latin typeface="Times New Roman" panose="02020603050405020304"/>
                          <a:cs typeface="Times New Roman" panose="02020603050405020304"/>
                        </a:rPr>
                        <a:t>240</a:t>
                      </a:r>
                      <a:endParaRPr sz="1000">
                        <a:latin typeface="Times New Roman" panose="02020603050405020304"/>
                        <a:cs typeface="Times New Roman" panose="02020603050405020304"/>
                      </a:endParaRPr>
                    </a:p>
                    <a:p>
                      <a:pPr marL="2540" algn="ctr">
                        <a:lnSpc>
                          <a:spcPct val="100000"/>
                        </a:lnSpc>
                      </a:pPr>
                      <a:r>
                        <a:rPr sz="1000">
                          <a:solidFill>
                            <a:srgbClr val="FFFFFF"/>
                          </a:solidFill>
                          <a:latin typeface="Times New Roman" panose="02020603050405020304"/>
                          <a:cs typeface="Times New Roman" panose="02020603050405020304"/>
                        </a:rPr>
                        <a:t>мин.</a:t>
                      </a:r>
                      <a:endParaRPr sz="1000">
                        <a:latin typeface="Times New Roman" panose="02020603050405020304"/>
                        <a:cs typeface="Times New Roman" panose="02020603050405020304"/>
                      </a:endParaRPr>
                    </a:p>
                  </a:txBody>
                  <a:tcPr marL="0" marR="0" marT="42545" marB="0">
                    <a:lnL w="9525">
                      <a:solidFill>
                        <a:srgbClr val="497DBA"/>
                      </a:solidFill>
                      <a:prstDash val="solid"/>
                    </a:lnL>
                    <a:lnR w="9525">
                      <a:solidFill>
                        <a:srgbClr val="497DBA"/>
                      </a:solidFill>
                      <a:prstDash val="solid"/>
                    </a:lnR>
                    <a:lnT w="9525">
                      <a:solidFill>
                        <a:srgbClr val="497DBA"/>
                      </a:solidFill>
                      <a:prstDash val="solid"/>
                    </a:lnT>
                    <a:lnB w="9525">
                      <a:solidFill>
                        <a:srgbClr val="497DBA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grpSp>
        <p:nvGrpSpPr>
          <p:cNvPr id="96" name="object 96"/>
          <p:cNvGrpSpPr/>
          <p:nvPr/>
        </p:nvGrpSpPr>
        <p:grpSpPr>
          <a:xfrm>
            <a:off x="7190581" y="3340960"/>
            <a:ext cx="1822704" cy="1322226"/>
            <a:chOff x="7190581" y="3340960"/>
            <a:chExt cx="1822704" cy="1322226"/>
          </a:xfrm>
        </p:grpSpPr>
        <p:pic>
          <p:nvPicPr>
            <p:cNvPr id="97" name="object 97"/>
            <p:cNvPicPr/>
            <p:nvPr/>
          </p:nvPicPr>
          <p:blipFill>
            <a:blip r:embed="rId21"/>
            <a:stretch>
              <a:fillRect/>
            </a:stretch>
          </p:blipFill>
          <p:spPr>
            <a:xfrm>
              <a:off x="7190581" y="3340960"/>
              <a:ext cx="1822704" cy="1319996"/>
            </a:xfrm>
            <a:prstGeom prst="rect">
              <a:avLst/>
            </a:prstGeom>
          </p:spPr>
        </p:pic>
        <p:pic>
          <p:nvPicPr>
            <p:cNvPr id="98" name="object 98"/>
            <p:cNvPicPr/>
            <p:nvPr/>
          </p:nvPicPr>
          <p:blipFill>
            <a:blip r:embed="rId22"/>
            <a:stretch>
              <a:fillRect/>
            </a:stretch>
          </p:blipFill>
          <p:spPr>
            <a:xfrm>
              <a:off x="7230617" y="3360801"/>
              <a:ext cx="1752600" cy="1249680"/>
            </a:xfrm>
            <a:prstGeom prst="rect">
              <a:avLst/>
            </a:prstGeom>
          </p:spPr>
        </p:pic>
        <p:sp>
          <p:nvSpPr>
            <p:cNvPr id="99" name="object 99"/>
            <p:cNvSpPr/>
            <p:nvPr/>
          </p:nvSpPr>
          <p:spPr>
            <a:xfrm>
              <a:off x="7230617" y="3360801"/>
              <a:ext cx="1751964" cy="259079"/>
            </a:xfrm>
            <a:custGeom>
              <a:avLst/>
              <a:gdLst/>
              <a:ahLst/>
              <a:cxnLst/>
              <a:rect l="l" t="t" r="r" b="b"/>
              <a:pathLst>
                <a:path w="1751964" h="259078">
                  <a:moveTo>
                    <a:pt x="1751837" y="0"/>
                  </a:moveTo>
                  <a:lnTo>
                    <a:pt x="0" y="0"/>
                  </a:lnTo>
                  <a:lnTo>
                    <a:pt x="0" y="259080"/>
                  </a:lnTo>
                  <a:lnTo>
                    <a:pt x="1751837" y="259080"/>
                  </a:lnTo>
                  <a:lnTo>
                    <a:pt x="1751837" y="0"/>
                  </a:lnTo>
                  <a:close/>
                </a:path>
              </a:pathLst>
            </a:custGeom>
            <a:solidFill>
              <a:srgbClr val="006FC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0" name="object 100"/>
            <p:cNvSpPr/>
            <p:nvPr/>
          </p:nvSpPr>
          <p:spPr>
            <a:xfrm>
              <a:off x="7230617" y="3619880"/>
              <a:ext cx="1751964" cy="793367"/>
            </a:xfrm>
            <a:custGeom>
              <a:avLst/>
              <a:gdLst/>
              <a:ahLst/>
              <a:cxnLst/>
              <a:rect l="l" t="t" r="r" b="b"/>
              <a:pathLst>
                <a:path w="1751964" h="594360">
                  <a:moveTo>
                    <a:pt x="1751837" y="0"/>
                  </a:moveTo>
                  <a:lnTo>
                    <a:pt x="0" y="0"/>
                  </a:lnTo>
                  <a:lnTo>
                    <a:pt x="0" y="594359"/>
                  </a:lnTo>
                  <a:lnTo>
                    <a:pt x="1751837" y="594359"/>
                  </a:lnTo>
                  <a:lnTo>
                    <a:pt x="1751837" y="0"/>
                  </a:lnTo>
                  <a:close/>
                </a:path>
              </a:pathLst>
            </a:custGeom>
            <a:solidFill>
              <a:srgbClr val="9EDFFD">
                <a:alpha val="39999"/>
              </a:srgbClr>
            </a:solidFill>
          </p:spPr>
          <p:txBody>
            <a:bodyPr wrap="square" lIns="0" tIns="0" rIns="0" bIns="0" rtlCol="0"/>
            <a:lstStyle/>
            <a:p>
              <a:pPr algn="ctr"/>
              <a:r>
                <a:rPr lang="ru-RU" sz="1200" b="1" dirty="0">
                  <a:latin typeface="Times New Roman" panose="02020603050405020304"/>
                  <a:cs typeface="Times New Roman" panose="02020603050405020304"/>
                </a:rPr>
                <a:t>Защита проекта по мониторингу качества образования в </a:t>
              </a:r>
              <a:r>
                <a:rPr lang="ru-RU" sz="1200" b="1" dirty="0" smtClean="0">
                  <a:latin typeface="Times New Roman" panose="02020603050405020304"/>
                  <a:cs typeface="Times New Roman" panose="02020603050405020304"/>
                </a:rPr>
                <a:t>ДОУ </a:t>
              </a:r>
              <a:endParaRPr lang="ru-RU" sz="1200" b="1" dirty="0">
                <a:latin typeface="Times New Roman" panose="02020603050405020304"/>
                <a:cs typeface="Times New Roman" panose="02020603050405020304"/>
              </a:endParaRPr>
            </a:p>
          </p:txBody>
        </p:sp>
        <p:sp>
          <p:nvSpPr>
            <p:cNvPr id="101" name="object 101"/>
            <p:cNvSpPr/>
            <p:nvPr/>
          </p:nvSpPr>
          <p:spPr>
            <a:xfrm>
              <a:off x="7261097" y="4266946"/>
              <a:ext cx="1751964" cy="396240"/>
            </a:xfrm>
            <a:custGeom>
              <a:avLst/>
              <a:gdLst/>
              <a:ahLst/>
              <a:cxnLst/>
              <a:rect l="l" t="t" r="r" b="b"/>
              <a:pathLst>
                <a:path w="1751964" h="396239">
                  <a:moveTo>
                    <a:pt x="1751837" y="0"/>
                  </a:moveTo>
                  <a:lnTo>
                    <a:pt x="0" y="0"/>
                  </a:lnTo>
                  <a:lnTo>
                    <a:pt x="0" y="396239"/>
                  </a:lnTo>
                  <a:lnTo>
                    <a:pt x="1751837" y="396239"/>
                  </a:lnTo>
                  <a:lnTo>
                    <a:pt x="1751837" y="0"/>
                  </a:lnTo>
                  <a:close/>
                </a:path>
              </a:pathLst>
            </a:custGeom>
            <a:solidFill>
              <a:srgbClr val="00AFEF"/>
            </a:solidFill>
          </p:spPr>
          <p:txBody>
            <a:bodyPr wrap="square" lIns="0" tIns="0" rIns="0" bIns="0" rtlCol="0"/>
            <a:lstStyle/>
            <a:p>
              <a:r>
                <a:rPr lang="ru-RU"/>
                <a:t>            </a:t>
              </a:r>
              <a:r>
                <a:rPr lang="ru-RU" sz="1200">
                  <a:solidFill>
                    <a:schemeClr val="bg1"/>
                  </a:solidFill>
                  <a:latin typeface="Times New Roman" panose="02020603050405020304"/>
                  <a:cs typeface="Times New Roman" panose="02020603050405020304"/>
                </a:rPr>
                <a:t>240 мин</a:t>
              </a:r>
            </a:p>
          </p:txBody>
        </p:sp>
        <p:sp>
          <p:nvSpPr>
            <p:cNvPr id="102" name="object 102"/>
            <p:cNvSpPr/>
            <p:nvPr/>
          </p:nvSpPr>
          <p:spPr>
            <a:xfrm>
              <a:off x="7225792" y="3607181"/>
              <a:ext cx="1761489" cy="25400"/>
            </a:xfrm>
            <a:custGeom>
              <a:avLst/>
              <a:gdLst/>
              <a:ahLst/>
              <a:cxnLst/>
              <a:rect l="l" t="t" r="r" b="b"/>
              <a:pathLst>
                <a:path w="1761489" h="25400">
                  <a:moveTo>
                    <a:pt x="0" y="25400"/>
                  </a:moveTo>
                  <a:lnTo>
                    <a:pt x="1761362" y="25400"/>
                  </a:lnTo>
                  <a:lnTo>
                    <a:pt x="1761362" y="0"/>
                  </a:lnTo>
                  <a:lnTo>
                    <a:pt x="0" y="0"/>
                  </a:lnTo>
                  <a:lnTo>
                    <a:pt x="0" y="2540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aphicFrame>
        <p:nvGraphicFramePr>
          <p:cNvPr id="103" name="object 103"/>
          <p:cNvGraphicFramePr>
            <a:graphicFrameLocks noGrp="1"/>
          </p:cNvGraphicFramePr>
          <p:nvPr/>
        </p:nvGraphicFramePr>
        <p:xfrm>
          <a:off x="151549" y="4923853"/>
          <a:ext cx="2057400" cy="1550314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59067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 panose="02020603050405020304"/>
                        <a:cs typeface="Times New Roman" panose="02020603050405020304"/>
                      </a:endParaRPr>
                    </a:p>
                  </a:txBody>
                  <a:tcPr marL="0" marR="0" marT="0" marB="0">
                    <a:lnL w="9525">
                      <a:solidFill>
                        <a:srgbClr val="497DBA"/>
                      </a:solidFill>
                      <a:prstDash val="solid"/>
                    </a:lnL>
                    <a:lnR w="9525">
                      <a:solidFill>
                        <a:srgbClr val="497DBA"/>
                      </a:solidFill>
                      <a:prstDash val="solid"/>
                    </a:lnR>
                    <a:lnT w="9525">
                      <a:solidFill>
                        <a:srgbClr val="497DBA"/>
                      </a:solidFill>
                      <a:prstDash val="soli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929640">
                <a:tc>
                  <a:txBody>
                    <a:bodyPr/>
                    <a:lstStyle/>
                    <a:p>
                      <a:pPr marL="479425">
                        <a:lnSpc>
                          <a:spcPct val="100000"/>
                        </a:lnSpc>
                        <a:spcBef>
                          <a:spcPts val="335"/>
                        </a:spcBef>
                      </a:pPr>
                      <a:r>
                        <a:rPr sz="1100" b="1" spc="-5">
                          <a:latin typeface="Times New Roman" panose="02020603050405020304"/>
                          <a:cs typeface="Times New Roman" panose="02020603050405020304"/>
                        </a:rPr>
                        <a:t>Информированность</a:t>
                      </a:r>
                      <a:endParaRPr sz="1100">
                        <a:latin typeface="Times New Roman" panose="02020603050405020304"/>
                        <a:cs typeface="Times New Roman" panose="02020603050405020304"/>
                      </a:endParaRPr>
                    </a:p>
                    <a:p>
                      <a:pPr marL="506730">
                        <a:lnSpc>
                          <a:spcPct val="100000"/>
                        </a:lnSpc>
                      </a:pPr>
                      <a:r>
                        <a:rPr sz="1100" b="1" spc="-5">
                          <a:latin typeface="Times New Roman" panose="02020603050405020304"/>
                          <a:cs typeface="Times New Roman" panose="02020603050405020304"/>
                        </a:rPr>
                        <a:t>педагогического</a:t>
                      </a:r>
                      <a:endParaRPr sz="1100">
                        <a:latin typeface="Times New Roman" panose="02020603050405020304"/>
                        <a:cs typeface="Times New Roman" panose="02020603050405020304"/>
                      </a:endParaRPr>
                    </a:p>
                    <a:p>
                      <a:pPr marL="7620" algn="ctr">
                        <a:lnSpc>
                          <a:spcPct val="100000"/>
                        </a:lnSpc>
                      </a:pPr>
                      <a:r>
                        <a:rPr sz="1100" b="1">
                          <a:latin typeface="Times New Roman" panose="02020603050405020304"/>
                          <a:cs typeface="Times New Roman" panose="02020603050405020304"/>
                        </a:rPr>
                        <a:t>сообщества</a:t>
                      </a:r>
                      <a:endParaRPr sz="1100">
                        <a:latin typeface="Times New Roman" panose="02020603050405020304"/>
                        <a:cs typeface="Times New Roman" panose="02020603050405020304"/>
                      </a:endParaRPr>
                    </a:p>
                    <a:p>
                      <a:pPr marL="216535" marR="208280" algn="ctr">
                        <a:lnSpc>
                          <a:spcPct val="100000"/>
                        </a:lnSpc>
                      </a:pPr>
                      <a:r>
                        <a:rPr sz="1100" b="1">
                          <a:latin typeface="Times New Roman" panose="02020603050405020304"/>
                          <a:cs typeface="Times New Roman" panose="02020603050405020304"/>
                        </a:rPr>
                        <a:t>о</a:t>
                      </a:r>
                      <a:r>
                        <a:rPr sz="1100" b="1" spc="-35">
                          <a:latin typeface="Times New Roman" panose="02020603050405020304"/>
                          <a:cs typeface="Times New Roman" panose="02020603050405020304"/>
                        </a:rPr>
                        <a:t> </a:t>
                      </a:r>
                      <a:r>
                        <a:rPr sz="1100" b="1">
                          <a:latin typeface="Times New Roman" panose="02020603050405020304"/>
                          <a:cs typeface="Times New Roman" panose="02020603050405020304"/>
                        </a:rPr>
                        <a:t>луч</a:t>
                      </a:r>
                      <a:r>
                        <a:rPr sz="1100" b="1" spc="30">
                          <a:latin typeface="Times New Roman" panose="02020603050405020304"/>
                          <a:cs typeface="Times New Roman" panose="02020603050405020304"/>
                        </a:rPr>
                        <a:t>ш</a:t>
                      </a:r>
                      <a:r>
                        <a:rPr sz="1100" b="1" spc="10">
                          <a:latin typeface="Times New Roman" panose="02020603050405020304"/>
                          <a:cs typeface="Times New Roman" panose="02020603050405020304"/>
                        </a:rPr>
                        <a:t>и</a:t>
                      </a:r>
                      <a:r>
                        <a:rPr sz="1100" b="1">
                          <a:latin typeface="Times New Roman" panose="02020603050405020304"/>
                          <a:cs typeface="Times New Roman" panose="02020603050405020304"/>
                        </a:rPr>
                        <a:t>х</a:t>
                      </a:r>
                      <a:r>
                        <a:rPr sz="1100" b="1" spc="-80">
                          <a:latin typeface="Times New Roman" panose="02020603050405020304"/>
                          <a:cs typeface="Times New Roman" panose="02020603050405020304"/>
                        </a:rPr>
                        <a:t> </a:t>
                      </a:r>
                      <a:r>
                        <a:rPr sz="1100" b="1" spc="10">
                          <a:latin typeface="Times New Roman" panose="02020603050405020304"/>
                          <a:cs typeface="Times New Roman" panose="02020603050405020304"/>
                        </a:rPr>
                        <a:t>п</a:t>
                      </a:r>
                      <a:r>
                        <a:rPr sz="1100" b="1" spc="-10">
                          <a:latin typeface="Times New Roman" panose="02020603050405020304"/>
                          <a:cs typeface="Times New Roman" panose="02020603050405020304"/>
                        </a:rPr>
                        <a:t>ед</a:t>
                      </a:r>
                      <a:r>
                        <a:rPr sz="1100" b="1" spc="-25">
                          <a:latin typeface="Times New Roman" panose="02020603050405020304"/>
                          <a:cs typeface="Times New Roman" panose="02020603050405020304"/>
                        </a:rPr>
                        <a:t>а</a:t>
                      </a:r>
                      <a:r>
                        <a:rPr sz="1100" b="1" spc="-5">
                          <a:latin typeface="Times New Roman" panose="02020603050405020304"/>
                          <a:cs typeface="Times New Roman" panose="02020603050405020304"/>
                        </a:rPr>
                        <a:t>го</a:t>
                      </a:r>
                      <a:r>
                        <a:rPr sz="1100" b="1">
                          <a:latin typeface="Times New Roman" panose="02020603050405020304"/>
                          <a:cs typeface="Times New Roman" panose="02020603050405020304"/>
                        </a:rPr>
                        <a:t>г</a:t>
                      </a:r>
                      <a:r>
                        <a:rPr sz="1100" b="1" spc="10">
                          <a:latin typeface="Times New Roman" panose="02020603050405020304"/>
                          <a:cs typeface="Times New Roman" panose="02020603050405020304"/>
                        </a:rPr>
                        <a:t>и</a:t>
                      </a:r>
                      <a:r>
                        <a:rPr sz="1100" b="1">
                          <a:latin typeface="Times New Roman" panose="02020603050405020304"/>
                          <a:cs typeface="Times New Roman" panose="02020603050405020304"/>
                        </a:rPr>
                        <a:t>ч</a:t>
                      </a:r>
                      <a:r>
                        <a:rPr sz="1100" b="1" spc="-10">
                          <a:latin typeface="Times New Roman" panose="02020603050405020304"/>
                          <a:cs typeface="Times New Roman" panose="02020603050405020304"/>
                        </a:rPr>
                        <a:t>ес</a:t>
                      </a:r>
                      <a:r>
                        <a:rPr sz="1100" b="1" spc="10">
                          <a:latin typeface="Times New Roman" panose="02020603050405020304"/>
                          <a:cs typeface="Times New Roman" panose="02020603050405020304"/>
                        </a:rPr>
                        <a:t>ки</a:t>
                      </a:r>
                      <a:r>
                        <a:rPr sz="1100" b="1">
                          <a:latin typeface="Times New Roman" panose="02020603050405020304"/>
                          <a:cs typeface="Times New Roman" panose="02020603050405020304"/>
                        </a:rPr>
                        <a:t>х  </a:t>
                      </a:r>
                      <a:r>
                        <a:rPr sz="1100" b="1" spc="-5">
                          <a:latin typeface="Times New Roman" panose="02020603050405020304"/>
                          <a:cs typeface="Times New Roman" panose="02020603050405020304"/>
                        </a:rPr>
                        <a:t>практиках</a:t>
                      </a:r>
                      <a:endParaRPr sz="1100">
                        <a:latin typeface="Times New Roman" panose="02020603050405020304"/>
                        <a:cs typeface="Times New Roman" panose="02020603050405020304"/>
                      </a:endParaRPr>
                    </a:p>
                  </a:txBody>
                  <a:tcPr marL="0" marR="0" marT="42545" marB="0">
                    <a:lnL w="9525">
                      <a:solidFill>
                        <a:srgbClr val="497DBA"/>
                      </a:solidFill>
                      <a:prstDash val="solid"/>
                    </a:lnL>
                    <a:lnR w="9525">
                      <a:solidFill>
                        <a:srgbClr val="497DBA"/>
                      </a:solidFill>
                      <a:prstDash val="solid"/>
                    </a:lnR>
                    <a:lnB w="9525">
                      <a:solidFill>
                        <a:srgbClr val="497DBA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61607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40"/>
                        </a:spcBef>
                      </a:pPr>
                      <a:r>
                        <a:rPr sz="1000">
                          <a:solidFill>
                            <a:srgbClr val="FFFFFF"/>
                          </a:solidFill>
                          <a:latin typeface="Times New Roman" panose="02020603050405020304"/>
                          <a:cs typeface="Times New Roman" panose="02020603050405020304"/>
                        </a:rPr>
                        <a:t>142мин</a:t>
                      </a:r>
                      <a:endParaRPr sz="1000">
                        <a:latin typeface="Times New Roman" panose="02020603050405020304"/>
                        <a:cs typeface="Times New Roman" panose="02020603050405020304"/>
                      </a:endParaRPr>
                    </a:p>
                  </a:txBody>
                  <a:tcPr marL="0" marR="0" marT="43180" marB="0">
                    <a:lnL w="9525">
                      <a:solidFill>
                        <a:srgbClr val="497DBA"/>
                      </a:solidFill>
                      <a:prstDash val="solid"/>
                    </a:lnL>
                    <a:lnR w="9525">
                      <a:solidFill>
                        <a:srgbClr val="497DBA"/>
                      </a:solidFill>
                      <a:prstDash val="solid"/>
                    </a:lnR>
                    <a:lnT w="9525">
                      <a:solidFill>
                        <a:srgbClr val="497DBA"/>
                      </a:solidFill>
                      <a:prstDash val="solid"/>
                    </a:lnT>
                    <a:lnB w="9525">
                      <a:solidFill>
                        <a:srgbClr val="497DBA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grpSp>
        <p:nvGrpSpPr>
          <p:cNvPr id="104" name="object 104"/>
          <p:cNvGrpSpPr/>
          <p:nvPr/>
        </p:nvGrpSpPr>
        <p:grpSpPr>
          <a:xfrm>
            <a:off x="116177" y="4907557"/>
            <a:ext cx="2137410" cy="1622425"/>
            <a:chOff x="116177" y="4907557"/>
            <a:chExt cx="2137410" cy="1622425"/>
          </a:xfrm>
        </p:grpSpPr>
        <p:pic>
          <p:nvPicPr>
            <p:cNvPr id="105" name="object 105"/>
            <p:cNvPicPr/>
            <p:nvPr/>
          </p:nvPicPr>
          <p:blipFill>
            <a:blip r:embed="rId23"/>
            <a:stretch>
              <a:fillRect/>
            </a:stretch>
          </p:blipFill>
          <p:spPr>
            <a:xfrm>
              <a:off x="116177" y="4907557"/>
              <a:ext cx="2136983" cy="1621910"/>
            </a:xfrm>
            <a:prstGeom prst="rect">
              <a:avLst/>
            </a:prstGeom>
          </p:spPr>
        </p:pic>
        <p:pic>
          <p:nvPicPr>
            <p:cNvPr id="106" name="object 106"/>
            <p:cNvPicPr/>
            <p:nvPr/>
          </p:nvPicPr>
          <p:blipFill>
            <a:blip r:embed="rId24"/>
            <a:stretch>
              <a:fillRect/>
            </a:stretch>
          </p:blipFill>
          <p:spPr>
            <a:xfrm>
              <a:off x="156311" y="4928603"/>
              <a:ext cx="2057400" cy="1551432"/>
            </a:xfrm>
            <a:prstGeom prst="rect">
              <a:avLst/>
            </a:prstGeom>
          </p:spPr>
        </p:pic>
        <p:sp>
          <p:nvSpPr>
            <p:cNvPr id="107" name="object 107"/>
            <p:cNvSpPr/>
            <p:nvPr/>
          </p:nvSpPr>
          <p:spPr>
            <a:xfrm>
              <a:off x="156311" y="4928616"/>
              <a:ext cx="2057400" cy="259079"/>
            </a:xfrm>
            <a:custGeom>
              <a:avLst/>
              <a:gdLst/>
              <a:ahLst/>
              <a:cxnLst/>
              <a:rect l="l" t="t" r="r" b="b"/>
              <a:pathLst>
                <a:path w="2057400" h="259078">
                  <a:moveTo>
                    <a:pt x="2057400" y="0"/>
                  </a:moveTo>
                  <a:lnTo>
                    <a:pt x="0" y="0"/>
                  </a:lnTo>
                  <a:lnTo>
                    <a:pt x="0" y="259080"/>
                  </a:lnTo>
                  <a:lnTo>
                    <a:pt x="2057400" y="259080"/>
                  </a:lnTo>
                  <a:lnTo>
                    <a:pt x="2057400" y="0"/>
                  </a:lnTo>
                  <a:close/>
                </a:path>
              </a:pathLst>
            </a:custGeom>
            <a:solidFill>
              <a:srgbClr val="006FC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8" name="object 108"/>
            <p:cNvSpPr/>
            <p:nvPr/>
          </p:nvSpPr>
          <p:spPr>
            <a:xfrm>
              <a:off x="156311" y="5187683"/>
              <a:ext cx="2057400" cy="929640"/>
            </a:xfrm>
            <a:custGeom>
              <a:avLst/>
              <a:gdLst/>
              <a:ahLst/>
              <a:cxnLst/>
              <a:rect l="l" t="t" r="r" b="b"/>
              <a:pathLst>
                <a:path w="2057400" h="929639">
                  <a:moveTo>
                    <a:pt x="2057400" y="0"/>
                  </a:moveTo>
                  <a:lnTo>
                    <a:pt x="0" y="0"/>
                  </a:lnTo>
                  <a:lnTo>
                    <a:pt x="0" y="929640"/>
                  </a:lnTo>
                  <a:lnTo>
                    <a:pt x="2057400" y="929640"/>
                  </a:lnTo>
                  <a:lnTo>
                    <a:pt x="2057400" y="0"/>
                  </a:lnTo>
                  <a:close/>
                </a:path>
              </a:pathLst>
            </a:custGeom>
            <a:solidFill>
              <a:srgbClr val="9EDFFD">
                <a:alpha val="39999"/>
              </a:srgbClr>
            </a:solidFill>
          </p:spPr>
          <p:txBody>
            <a:bodyPr wrap="square" lIns="0" tIns="0" rIns="0" bIns="0" rtlCol="0"/>
            <a:lstStyle/>
            <a:p>
              <a:pPr algn="ctr"/>
              <a:r>
                <a:rPr lang="ru-RU" sz="1200" b="1" dirty="0" smtClean="0">
                  <a:latin typeface="Times New Roman" panose="02020603050405020304"/>
                  <a:cs typeface="Times New Roman" panose="02020603050405020304"/>
                </a:rPr>
                <a:t>Информированность педагогического состава о проведенном мониторинга</a:t>
              </a:r>
              <a:endParaRPr lang="ru-RU" sz="1200" b="1" dirty="0">
                <a:latin typeface="Times New Roman" panose="02020603050405020304"/>
                <a:cs typeface="Times New Roman" panose="02020603050405020304"/>
              </a:endParaRPr>
            </a:p>
          </p:txBody>
        </p:sp>
        <p:sp>
          <p:nvSpPr>
            <p:cNvPr id="109" name="object 109"/>
            <p:cNvSpPr/>
            <p:nvPr/>
          </p:nvSpPr>
          <p:spPr>
            <a:xfrm>
              <a:off x="156311" y="6117323"/>
              <a:ext cx="2057400" cy="361950"/>
            </a:xfrm>
            <a:custGeom>
              <a:avLst/>
              <a:gdLst/>
              <a:ahLst/>
              <a:cxnLst/>
              <a:rect l="l" t="t" r="r" b="b"/>
              <a:pathLst>
                <a:path w="2057400" h="361950">
                  <a:moveTo>
                    <a:pt x="2057400" y="0"/>
                  </a:moveTo>
                  <a:lnTo>
                    <a:pt x="0" y="0"/>
                  </a:lnTo>
                  <a:lnTo>
                    <a:pt x="0" y="361607"/>
                  </a:lnTo>
                  <a:lnTo>
                    <a:pt x="2057400" y="361607"/>
                  </a:lnTo>
                  <a:lnTo>
                    <a:pt x="2057400" y="0"/>
                  </a:lnTo>
                  <a:close/>
                </a:path>
              </a:pathLst>
            </a:custGeom>
            <a:solidFill>
              <a:srgbClr val="00AFEF"/>
            </a:solidFill>
          </p:spPr>
          <p:txBody>
            <a:bodyPr wrap="square" lIns="0" tIns="0" rIns="0" bIns="0" rtlCol="0"/>
            <a:lstStyle/>
            <a:p>
              <a:r>
                <a:rPr lang="ru-RU" dirty="0"/>
                <a:t>             </a:t>
              </a:r>
              <a:r>
                <a:rPr lang="ru-RU" sz="1200" dirty="0" smtClean="0">
                  <a:solidFill>
                    <a:schemeClr val="bg1"/>
                  </a:solidFill>
                </a:rPr>
                <a:t>800 </a:t>
              </a:r>
              <a:r>
                <a:rPr lang="ru-RU" sz="1200" dirty="0">
                  <a:solidFill>
                    <a:schemeClr val="bg1"/>
                  </a:solidFill>
                </a:rPr>
                <a:t>мин</a:t>
              </a:r>
            </a:p>
          </p:txBody>
        </p:sp>
        <p:sp>
          <p:nvSpPr>
            <p:cNvPr id="110" name="object 110"/>
            <p:cNvSpPr/>
            <p:nvPr/>
          </p:nvSpPr>
          <p:spPr>
            <a:xfrm>
              <a:off x="151549" y="5174996"/>
              <a:ext cx="2066925" cy="25400"/>
            </a:xfrm>
            <a:custGeom>
              <a:avLst/>
              <a:gdLst/>
              <a:ahLst/>
              <a:cxnLst/>
              <a:rect l="l" t="t" r="r" b="b"/>
              <a:pathLst>
                <a:path w="2066925" h="25400">
                  <a:moveTo>
                    <a:pt x="0" y="25399"/>
                  </a:moveTo>
                  <a:lnTo>
                    <a:pt x="2066886" y="25399"/>
                  </a:lnTo>
                  <a:lnTo>
                    <a:pt x="2066886" y="0"/>
                  </a:lnTo>
                  <a:lnTo>
                    <a:pt x="0" y="0"/>
                  </a:lnTo>
                  <a:lnTo>
                    <a:pt x="0" y="25399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aphicFrame>
        <p:nvGraphicFramePr>
          <p:cNvPr id="111" name="object 111"/>
          <p:cNvGraphicFramePr>
            <a:graphicFrameLocks noGrp="1"/>
          </p:cNvGraphicFramePr>
          <p:nvPr/>
        </p:nvGraphicFramePr>
        <p:xfrm>
          <a:off x="2639250" y="4916741"/>
          <a:ext cx="1875155" cy="1556459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87515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5913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 panose="02020603050405020304"/>
                        <a:cs typeface="Times New Roman" panose="02020603050405020304"/>
                      </a:endParaRPr>
                    </a:p>
                  </a:txBody>
                  <a:tcPr marL="0" marR="0" marT="0" marB="0">
                    <a:lnL w="9525">
                      <a:solidFill>
                        <a:srgbClr val="497DBA"/>
                      </a:solidFill>
                      <a:prstDash val="solid"/>
                    </a:lnL>
                    <a:lnR w="9525">
                      <a:solidFill>
                        <a:srgbClr val="497DBA"/>
                      </a:solidFill>
                      <a:prstDash val="solid"/>
                    </a:lnR>
                    <a:lnT w="9525">
                      <a:solidFill>
                        <a:srgbClr val="497DBA"/>
                      </a:solidFill>
                      <a:prstDash val="soli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929639">
                <a:tc>
                  <a:txBody>
                    <a:bodyPr/>
                    <a:lstStyle/>
                    <a:p>
                      <a:pPr marL="333375" marR="323215" indent="-1905" algn="ctr">
                        <a:lnSpc>
                          <a:spcPct val="100000"/>
                        </a:lnSpc>
                        <a:spcBef>
                          <a:spcPts val="335"/>
                        </a:spcBef>
                      </a:pPr>
                      <a:r>
                        <a:rPr sz="1100" b="1">
                          <a:latin typeface="Times New Roman" panose="02020603050405020304"/>
                          <a:cs typeface="Times New Roman" panose="02020603050405020304"/>
                        </a:rPr>
                        <a:t>Пополнение </a:t>
                      </a:r>
                      <a:r>
                        <a:rPr sz="1100" b="1" spc="5">
                          <a:latin typeface="Times New Roman" panose="02020603050405020304"/>
                          <a:cs typeface="Times New Roman" panose="02020603050405020304"/>
                        </a:rPr>
                        <a:t> </a:t>
                      </a:r>
                      <a:r>
                        <a:rPr sz="1100" b="1" spc="-10">
                          <a:latin typeface="Times New Roman" panose="02020603050405020304"/>
                          <a:cs typeface="Times New Roman" panose="02020603050405020304"/>
                        </a:rPr>
                        <a:t>ме</a:t>
                      </a:r>
                      <a:r>
                        <a:rPr sz="1100" b="1" spc="-15">
                          <a:latin typeface="Times New Roman" panose="02020603050405020304"/>
                          <a:cs typeface="Times New Roman" panose="02020603050405020304"/>
                        </a:rPr>
                        <a:t>т</a:t>
                      </a:r>
                      <a:r>
                        <a:rPr sz="1100" b="1">
                          <a:latin typeface="Times New Roman" panose="02020603050405020304"/>
                          <a:cs typeface="Times New Roman" panose="02020603050405020304"/>
                        </a:rPr>
                        <a:t>о</a:t>
                      </a:r>
                      <a:r>
                        <a:rPr sz="1100" b="1" spc="-10">
                          <a:latin typeface="Times New Roman" panose="02020603050405020304"/>
                          <a:cs typeface="Times New Roman" panose="02020603050405020304"/>
                        </a:rPr>
                        <a:t>д</a:t>
                      </a:r>
                      <a:r>
                        <a:rPr sz="1100" b="1" spc="10">
                          <a:latin typeface="Times New Roman" panose="02020603050405020304"/>
                          <a:cs typeface="Times New Roman" panose="02020603050405020304"/>
                        </a:rPr>
                        <a:t>и</a:t>
                      </a:r>
                      <a:r>
                        <a:rPr sz="1100" b="1">
                          <a:latin typeface="Times New Roman" panose="02020603050405020304"/>
                          <a:cs typeface="Times New Roman" panose="02020603050405020304"/>
                        </a:rPr>
                        <a:t>ч</a:t>
                      </a:r>
                      <a:r>
                        <a:rPr sz="1100" b="1" spc="-10">
                          <a:latin typeface="Times New Roman" panose="02020603050405020304"/>
                          <a:cs typeface="Times New Roman" panose="02020603050405020304"/>
                        </a:rPr>
                        <a:t>ес</a:t>
                      </a:r>
                      <a:r>
                        <a:rPr sz="1100" b="1" spc="10">
                          <a:latin typeface="Times New Roman" panose="02020603050405020304"/>
                          <a:cs typeface="Times New Roman" panose="02020603050405020304"/>
                        </a:rPr>
                        <a:t>к</a:t>
                      </a:r>
                      <a:r>
                        <a:rPr sz="1100" b="1">
                          <a:latin typeface="Times New Roman" panose="02020603050405020304"/>
                          <a:cs typeface="Times New Roman" panose="02020603050405020304"/>
                        </a:rPr>
                        <a:t>ой</a:t>
                      </a:r>
                      <a:r>
                        <a:rPr sz="1100" b="1" spc="-45">
                          <a:latin typeface="Times New Roman" panose="02020603050405020304"/>
                          <a:cs typeface="Times New Roman" panose="02020603050405020304"/>
                        </a:rPr>
                        <a:t> </a:t>
                      </a:r>
                      <a:r>
                        <a:rPr sz="1100" b="1">
                          <a:latin typeface="Times New Roman" panose="02020603050405020304"/>
                          <a:cs typeface="Times New Roman" panose="02020603050405020304"/>
                        </a:rPr>
                        <a:t>б</a:t>
                      </a:r>
                      <a:r>
                        <a:rPr sz="1100" b="1" spc="-25">
                          <a:latin typeface="Times New Roman" panose="02020603050405020304"/>
                          <a:cs typeface="Times New Roman" panose="02020603050405020304"/>
                        </a:rPr>
                        <a:t>а</a:t>
                      </a:r>
                      <a:r>
                        <a:rPr sz="1100" b="1" spc="-15">
                          <a:latin typeface="Times New Roman" panose="02020603050405020304"/>
                          <a:cs typeface="Times New Roman" panose="02020603050405020304"/>
                        </a:rPr>
                        <a:t>з</a:t>
                      </a:r>
                      <a:r>
                        <a:rPr sz="1100" b="1">
                          <a:latin typeface="Times New Roman" panose="02020603050405020304"/>
                          <a:cs typeface="Times New Roman" panose="02020603050405020304"/>
                        </a:rPr>
                        <a:t>ы  </a:t>
                      </a:r>
                      <a:r>
                        <a:rPr sz="1100" b="1" spc="5">
                          <a:latin typeface="Times New Roman" panose="02020603050405020304"/>
                          <a:cs typeface="Times New Roman" panose="02020603050405020304"/>
                        </a:rPr>
                        <a:t>лучшими </a:t>
                      </a:r>
                      <a:r>
                        <a:rPr sz="1100" b="1" spc="10">
                          <a:latin typeface="Times New Roman" panose="02020603050405020304"/>
                          <a:cs typeface="Times New Roman" panose="02020603050405020304"/>
                        </a:rPr>
                        <a:t> </a:t>
                      </a:r>
                      <a:r>
                        <a:rPr sz="1100" b="1" spc="-5">
                          <a:latin typeface="Times New Roman" panose="02020603050405020304"/>
                          <a:cs typeface="Times New Roman" panose="02020603050405020304"/>
                        </a:rPr>
                        <a:t>педагогическими </a:t>
                      </a:r>
                      <a:r>
                        <a:rPr sz="1100" b="1">
                          <a:latin typeface="Times New Roman" panose="02020603050405020304"/>
                          <a:cs typeface="Times New Roman" panose="02020603050405020304"/>
                        </a:rPr>
                        <a:t> </a:t>
                      </a:r>
                      <a:r>
                        <a:rPr sz="1100" b="1" spc="-5">
                          <a:latin typeface="Times New Roman" panose="02020603050405020304"/>
                          <a:cs typeface="Times New Roman" panose="02020603050405020304"/>
                        </a:rPr>
                        <a:t>практиками</a:t>
                      </a:r>
                      <a:endParaRPr sz="1100">
                        <a:latin typeface="Times New Roman" panose="02020603050405020304"/>
                        <a:cs typeface="Times New Roman" panose="02020603050405020304"/>
                      </a:endParaRPr>
                    </a:p>
                  </a:txBody>
                  <a:tcPr marL="0" marR="0" marT="42545" marB="0">
                    <a:lnL w="9525">
                      <a:solidFill>
                        <a:srgbClr val="497DBA"/>
                      </a:solidFill>
                      <a:prstDash val="solid"/>
                    </a:lnL>
                    <a:lnR w="9525">
                      <a:solidFill>
                        <a:srgbClr val="497DBA"/>
                      </a:solidFill>
                      <a:prstDash val="solid"/>
                    </a:lnR>
                    <a:lnB w="9525">
                      <a:solidFill>
                        <a:srgbClr val="497DBA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6769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40"/>
                        </a:spcBef>
                      </a:pPr>
                      <a:r>
                        <a:rPr sz="1000" dirty="0">
                          <a:solidFill>
                            <a:srgbClr val="FFFFFF"/>
                          </a:solidFill>
                          <a:latin typeface="Times New Roman" panose="02020603050405020304"/>
                          <a:cs typeface="Times New Roman" panose="02020603050405020304"/>
                        </a:rPr>
                        <a:t>90мин.</a:t>
                      </a:r>
                      <a:endParaRPr sz="1000" dirty="0">
                        <a:latin typeface="Times New Roman" panose="02020603050405020304"/>
                        <a:cs typeface="Times New Roman" panose="02020603050405020304"/>
                      </a:endParaRPr>
                    </a:p>
                  </a:txBody>
                  <a:tcPr marL="0" marR="0" marT="43180" marB="0">
                    <a:lnL w="9525">
                      <a:solidFill>
                        <a:srgbClr val="497DBA"/>
                      </a:solidFill>
                      <a:prstDash val="solid"/>
                    </a:lnL>
                    <a:lnR w="9525">
                      <a:solidFill>
                        <a:srgbClr val="497DBA"/>
                      </a:solidFill>
                      <a:prstDash val="solid"/>
                    </a:lnR>
                    <a:lnT w="9525">
                      <a:solidFill>
                        <a:srgbClr val="497DBA"/>
                      </a:solidFill>
                      <a:prstDash val="solid"/>
                    </a:lnT>
                    <a:lnB w="9525">
                      <a:solidFill>
                        <a:srgbClr val="497DBA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grpSp>
        <p:nvGrpSpPr>
          <p:cNvPr id="112" name="object 112"/>
          <p:cNvGrpSpPr/>
          <p:nvPr/>
        </p:nvGrpSpPr>
        <p:grpSpPr>
          <a:xfrm>
            <a:off x="2603334" y="4901610"/>
            <a:ext cx="1954138" cy="1627776"/>
            <a:chOff x="2603334" y="4901610"/>
            <a:chExt cx="1954138" cy="1627776"/>
          </a:xfrm>
        </p:grpSpPr>
        <p:pic>
          <p:nvPicPr>
            <p:cNvPr id="113" name="object 113"/>
            <p:cNvPicPr/>
            <p:nvPr/>
          </p:nvPicPr>
          <p:blipFill>
            <a:blip r:embed="rId25"/>
            <a:stretch>
              <a:fillRect/>
            </a:stretch>
          </p:blipFill>
          <p:spPr>
            <a:xfrm>
              <a:off x="2603334" y="4901610"/>
              <a:ext cx="1954138" cy="1627776"/>
            </a:xfrm>
            <a:prstGeom prst="rect">
              <a:avLst/>
            </a:prstGeom>
          </p:spPr>
        </p:pic>
        <p:pic>
          <p:nvPicPr>
            <p:cNvPr id="114" name="object 114"/>
            <p:cNvPicPr/>
            <p:nvPr/>
          </p:nvPicPr>
          <p:blipFill>
            <a:blip r:embed="rId26"/>
            <a:stretch>
              <a:fillRect/>
            </a:stretch>
          </p:blipFill>
          <p:spPr>
            <a:xfrm>
              <a:off x="2644013" y="4921554"/>
              <a:ext cx="1874519" cy="1557528"/>
            </a:xfrm>
            <a:prstGeom prst="rect">
              <a:avLst/>
            </a:prstGeom>
          </p:spPr>
        </p:pic>
        <p:sp>
          <p:nvSpPr>
            <p:cNvPr id="115" name="object 115"/>
            <p:cNvSpPr/>
            <p:nvPr/>
          </p:nvSpPr>
          <p:spPr>
            <a:xfrm>
              <a:off x="2644013" y="4921504"/>
              <a:ext cx="1875155" cy="259079"/>
            </a:xfrm>
            <a:custGeom>
              <a:avLst/>
              <a:gdLst/>
              <a:ahLst/>
              <a:cxnLst/>
              <a:rect l="l" t="t" r="r" b="b"/>
              <a:pathLst>
                <a:path w="1875154" h="259078">
                  <a:moveTo>
                    <a:pt x="1874901" y="0"/>
                  </a:moveTo>
                  <a:lnTo>
                    <a:pt x="0" y="0"/>
                  </a:lnTo>
                  <a:lnTo>
                    <a:pt x="0" y="259080"/>
                  </a:lnTo>
                  <a:lnTo>
                    <a:pt x="1874901" y="259080"/>
                  </a:lnTo>
                  <a:lnTo>
                    <a:pt x="1874901" y="0"/>
                  </a:lnTo>
                  <a:close/>
                </a:path>
              </a:pathLst>
            </a:custGeom>
            <a:solidFill>
              <a:srgbClr val="006FC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6" name="object 116"/>
            <p:cNvSpPr/>
            <p:nvPr/>
          </p:nvSpPr>
          <p:spPr>
            <a:xfrm>
              <a:off x="2644013" y="5180634"/>
              <a:ext cx="1875155" cy="929640"/>
            </a:xfrm>
            <a:custGeom>
              <a:avLst/>
              <a:gdLst/>
              <a:ahLst/>
              <a:cxnLst/>
              <a:rect l="l" t="t" r="r" b="b"/>
              <a:pathLst>
                <a:path w="1875154" h="929639">
                  <a:moveTo>
                    <a:pt x="1874901" y="0"/>
                  </a:moveTo>
                  <a:lnTo>
                    <a:pt x="0" y="0"/>
                  </a:lnTo>
                  <a:lnTo>
                    <a:pt x="0" y="929640"/>
                  </a:lnTo>
                  <a:lnTo>
                    <a:pt x="1874901" y="929640"/>
                  </a:lnTo>
                  <a:lnTo>
                    <a:pt x="1874901" y="0"/>
                  </a:lnTo>
                  <a:close/>
                </a:path>
              </a:pathLst>
            </a:custGeom>
            <a:solidFill>
              <a:srgbClr val="9EDFFD">
                <a:alpha val="39999"/>
              </a:srgbClr>
            </a:solidFill>
          </p:spPr>
          <p:txBody>
            <a:bodyPr wrap="square" lIns="0" tIns="0" rIns="0" bIns="0" rtlCol="0"/>
            <a:lstStyle/>
            <a:p>
              <a:pPr algn="ctr"/>
              <a:r>
                <a:rPr lang="ru-RU" sz="1200" b="1" dirty="0">
                  <a:latin typeface="Times New Roman" panose="02020603050405020304"/>
                  <a:cs typeface="Times New Roman" panose="02020603050405020304"/>
                </a:rPr>
                <a:t>Пополнение методической базы лучшими педагогическими практиками</a:t>
              </a:r>
            </a:p>
          </p:txBody>
        </p:sp>
        <p:sp>
          <p:nvSpPr>
            <p:cNvPr id="117" name="object 117"/>
            <p:cNvSpPr/>
            <p:nvPr/>
          </p:nvSpPr>
          <p:spPr>
            <a:xfrm>
              <a:off x="2638933" y="6144565"/>
              <a:ext cx="1875155" cy="368300"/>
            </a:xfrm>
            <a:custGeom>
              <a:avLst/>
              <a:gdLst/>
              <a:ahLst/>
              <a:cxnLst/>
              <a:rect l="l" t="t" r="r" b="b"/>
              <a:pathLst>
                <a:path w="1875154" h="368300">
                  <a:moveTo>
                    <a:pt x="1874901" y="0"/>
                  </a:moveTo>
                  <a:lnTo>
                    <a:pt x="0" y="0"/>
                  </a:lnTo>
                  <a:lnTo>
                    <a:pt x="0" y="367690"/>
                  </a:lnTo>
                  <a:lnTo>
                    <a:pt x="1874901" y="367690"/>
                  </a:lnTo>
                  <a:lnTo>
                    <a:pt x="1874901" y="0"/>
                  </a:lnTo>
                  <a:close/>
                </a:path>
              </a:pathLst>
            </a:custGeom>
            <a:solidFill>
              <a:srgbClr val="00AFEF"/>
            </a:solidFill>
          </p:spPr>
          <p:txBody>
            <a:bodyPr wrap="square" lIns="0" tIns="0" rIns="0" bIns="0" rtlCol="0"/>
            <a:lstStyle/>
            <a:p>
              <a:r>
                <a:rPr lang="ru-RU" dirty="0"/>
                <a:t>            </a:t>
              </a:r>
              <a:r>
                <a:rPr lang="ru-RU" sz="1200" dirty="0" smtClean="0">
                  <a:solidFill>
                    <a:schemeClr val="bg1"/>
                  </a:solidFill>
                </a:rPr>
                <a:t>1500 </a:t>
              </a:r>
              <a:r>
                <a:rPr lang="ru-RU" sz="1200" dirty="0">
                  <a:solidFill>
                    <a:schemeClr val="bg1"/>
                  </a:solidFill>
                </a:rPr>
                <a:t>мин</a:t>
              </a:r>
            </a:p>
          </p:txBody>
        </p:sp>
        <p:sp>
          <p:nvSpPr>
            <p:cNvPr id="118" name="object 118"/>
            <p:cNvSpPr/>
            <p:nvPr/>
          </p:nvSpPr>
          <p:spPr>
            <a:xfrm>
              <a:off x="2639314" y="5167884"/>
              <a:ext cx="1884680" cy="25400"/>
            </a:xfrm>
            <a:custGeom>
              <a:avLst/>
              <a:gdLst/>
              <a:ahLst/>
              <a:cxnLst/>
              <a:rect l="l" t="t" r="r" b="b"/>
              <a:pathLst>
                <a:path w="1884679" h="25400">
                  <a:moveTo>
                    <a:pt x="0" y="25400"/>
                  </a:moveTo>
                  <a:lnTo>
                    <a:pt x="1884426" y="25400"/>
                  </a:lnTo>
                  <a:lnTo>
                    <a:pt x="1884426" y="0"/>
                  </a:lnTo>
                  <a:lnTo>
                    <a:pt x="0" y="0"/>
                  </a:lnTo>
                  <a:lnTo>
                    <a:pt x="0" y="2540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19" name="object 119"/>
          <p:cNvSpPr txBox="1"/>
          <p:nvPr/>
        </p:nvSpPr>
        <p:spPr>
          <a:xfrm>
            <a:off x="3270503" y="1039367"/>
            <a:ext cx="643255" cy="363220"/>
          </a:xfrm>
          <a:prstGeom prst="rect">
            <a:avLst/>
          </a:prstGeom>
          <a:solidFill>
            <a:srgbClr val="9EDFFD"/>
          </a:solidFill>
          <a:ln w="24383">
            <a:solidFill>
              <a:srgbClr val="385D89"/>
            </a:solidFill>
          </a:ln>
        </p:spPr>
        <p:txBody>
          <a:bodyPr vert="horz" wrap="square" lIns="0" tIns="80645" rIns="0" bIns="0" rtlCol="0">
            <a:spAutoFit/>
          </a:bodyPr>
          <a:lstStyle/>
          <a:p>
            <a:pPr marL="121285">
              <a:lnSpc>
                <a:spcPct val="100000"/>
              </a:lnSpc>
              <a:spcBef>
                <a:spcPts val="635"/>
              </a:spcBef>
            </a:pPr>
            <a:r>
              <a:rPr sz="1200" b="1" spc="-5">
                <a:solidFill>
                  <a:srgbClr val="001F5F"/>
                </a:solidFill>
                <a:latin typeface="Calibri" panose="020F0502020204030204"/>
                <a:cs typeface="Calibri" panose="020F0502020204030204"/>
              </a:rPr>
              <a:t>ШАГ</a:t>
            </a:r>
            <a:r>
              <a:rPr sz="1200" b="1" spc="-40">
                <a:solidFill>
                  <a:srgbClr val="001F5F"/>
                </a:solidFill>
                <a:latin typeface="Calibri" panose="020F0502020204030204"/>
                <a:cs typeface="Calibri" panose="020F0502020204030204"/>
              </a:rPr>
              <a:t> </a:t>
            </a:r>
            <a:r>
              <a:rPr sz="1200" b="1">
                <a:solidFill>
                  <a:srgbClr val="001F5F"/>
                </a:solidFill>
                <a:latin typeface="Calibri" panose="020F0502020204030204"/>
                <a:cs typeface="Calibri" panose="020F0502020204030204"/>
              </a:rPr>
              <a:t>2</a:t>
            </a:r>
            <a:endParaRPr sz="1200">
              <a:latin typeface="Calibri" panose="020F0502020204030204"/>
              <a:cs typeface="Calibri" panose="020F0502020204030204"/>
            </a:endParaRPr>
          </a:p>
        </p:txBody>
      </p:sp>
      <p:sp>
        <p:nvSpPr>
          <p:cNvPr id="120" name="object 120"/>
          <p:cNvSpPr txBox="1"/>
          <p:nvPr/>
        </p:nvSpPr>
        <p:spPr>
          <a:xfrm>
            <a:off x="5468111" y="1103375"/>
            <a:ext cx="643255" cy="363220"/>
          </a:xfrm>
          <a:prstGeom prst="rect">
            <a:avLst/>
          </a:prstGeom>
          <a:solidFill>
            <a:srgbClr val="9EDFFD"/>
          </a:solidFill>
          <a:ln w="24383">
            <a:solidFill>
              <a:srgbClr val="385D89"/>
            </a:solidFill>
          </a:ln>
        </p:spPr>
        <p:txBody>
          <a:bodyPr vert="horz" wrap="square" lIns="0" tIns="81280" rIns="0" bIns="0" rtlCol="0">
            <a:spAutoFit/>
          </a:bodyPr>
          <a:lstStyle/>
          <a:p>
            <a:pPr marL="121920">
              <a:lnSpc>
                <a:spcPct val="100000"/>
              </a:lnSpc>
              <a:spcBef>
                <a:spcPts val="640"/>
              </a:spcBef>
            </a:pPr>
            <a:r>
              <a:rPr sz="1200" b="1" spc="-5">
                <a:solidFill>
                  <a:srgbClr val="001F5F"/>
                </a:solidFill>
                <a:latin typeface="Calibri" panose="020F0502020204030204"/>
                <a:cs typeface="Calibri" panose="020F0502020204030204"/>
              </a:rPr>
              <a:t>ШАГ</a:t>
            </a:r>
            <a:r>
              <a:rPr sz="1200" b="1" spc="-40">
                <a:solidFill>
                  <a:srgbClr val="001F5F"/>
                </a:solidFill>
                <a:latin typeface="Calibri" panose="020F0502020204030204"/>
                <a:cs typeface="Calibri" panose="020F0502020204030204"/>
              </a:rPr>
              <a:t> </a:t>
            </a:r>
            <a:r>
              <a:rPr sz="1200" b="1">
                <a:solidFill>
                  <a:srgbClr val="001F5F"/>
                </a:solidFill>
                <a:latin typeface="Calibri" panose="020F0502020204030204"/>
                <a:cs typeface="Calibri" panose="020F0502020204030204"/>
              </a:rPr>
              <a:t>3</a:t>
            </a:r>
            <a:endParaRPr sz="1200">
              <a:latin typeface="Calibri" panose="020F0502020204030204"/>
              <a:cs typeface="Calibri" panose="020F0502020204030204"/>
            </a:endParaRPr>
          </a:p>
        </p:txBody>
      </p:sp>
      <p:sp>
        <p:nvSpPr>
          <p:cNvPr id="121" name="object 121"/>
          <p:cNvSpPr txBox="1"/>
          <p:nvPr/>
        </p:nvSpPr>
        <p:spPr>
          <a:xfrm>
            <a:off x="7519416" y="1133855"/>
            <a:ext cx="643255" cy="360045"/>
          </a:xfrm>
          <a:prstGeom prst="rect">
            <a:avLst/>
          </a:prstGeom>
          <a:solidFill>
            <a:srgbClr val="9EDFFD"/>
          </a:solidFill>
          <a:ln w="24384">
            <a:solidFill>
              <a:srgbClr val="385D89"/>
            </a:solidFill>
          </a:ln>
        </p:spPr>
        <p:txBody>
          <a:bodyPr vert="horz" wrap="square" lIns="0" tIns="80645" rIns="0" bIns="0" rtlCol="0">
            <a:spAutoFit/>
          </a:bodyPr>
          <a:lstStyle/>
          <a:p>
            <a:pPr marL="138430">
              <a:lnSpc>
                <a:spcPct val="100000"/>
              </a:lnSpc>
              <a:spcBef>
                <a:spcPts val="635"/>
              </a:spcBef>
            </a:pPr>
            <a:r>
              <a:rPr sz="1200" b="1" spc="-5">
                <a:solidFill>
                  <a:srgbClr val="001F5F"/>
                </a:solidFill>
                <a:latin typeface="Calibri" panose="020F0502020204030204"/>
                <a:cs typeface="Calibri" panose="020F0502020204030204"/>
              </a:rPr>
              <a:t>ШАГ4</a:t>
            </a:r>
            <a:endParaRPr sz="1200">
              <a:latin typeface="Calibri" panose="020F0502020204030204"/>
              <a:cs typeface="Calibri" panose="020F0502020204030204"/>
            </a:endParaRPr>
          </a:p>
        </p:txBody>
      </p:sp>
      <p:sp>
        <p:nvSpPr>
          <p:cNvPr id="122" name="object 122"/>
          <p:cNvSpPr txBox="1"/>
          <p:nvPr/>
        </p:nvSpPr>
        <p:spPr>
          <a:xfrm>
            <a:off x="902208" y="2846832"/>
            <a:ext cx="643255" cy="360045"/>
          </a:xfrm>
          <a:prstGeom prst="rect">
            <a:avLst/>
          </a:prstGeom>
          <a:solidFill>
            <a:srgbClr val="9EDFFD"/>
          </a:solidFill>
          <a:ln w="24383">
            <a:solidFill>
              <a:srgbClr val="385D89"/>
            </a:solidFill>
          </a:ln>
        </p:spPr>
        <p:txBody>
          <a:bodyPr vert="horz" wrap="square" lIns="0" tIns="80645" rIns="0" bIns="0" rtlCol="0">
            <a:spAutoFit/>
          </a:bodyPr>
          <a:lstStyle/>
          <a:p>
            <a:pPr marL="120650">
              <a:lnSpc>
                <a:spcPct val="100000"/>
              </a:lnSpc>
              <a:spcBef>
                <a:spcPts val="635"/>
              </a:spcBef>
            </a:pPr>
            <a:r>
              <a:rPr sz="1200" b="1" spc="-5">
                <a:solidFill>
                  <a:srgbClr val="001F5F"/>
                </a:solidFill>
                <a:latin typeface="Calibri" panose="020F0502020204030204"/>
                <a:cs typeface="Calibri" panose="020F0502020204030204"/>
              </a:rPr>
              <a:t>ШАГ</a:t>
            </a:r>
            <a:r>
              <a:rPr sz="1200" b="1" spc="-40">
                <a:solidFill>
                  <a:srgbClr val="001F5F"/>
                </a:solidFill>
                <a:latin typeface="Calibri" panose="020F0502020204030204"/>
                <a:cs typeface="Calibri" panose="020F0502020204030204"/>
              </a:rPr>
              <a:t> </a:t>
            </a:r>
            <a:r>
              <a:rPr sz="1200" b="1">
                <a:solidFill>
                  <a:srgbClr val="001F5F"/>
                </a:solidFill>
                <a:latin typeface="Calibri" panose="020F0502020204030204"/>
                <a:cs typeface="Calibri" panose="020F0502020204030204"/>
              </a:rPr>
              <a:t>5</a:t>
            </a:r>
            <a:endParaRPr sz="1200">
              <a:latin typeface="Calibri" panose="020F0502020204030204"/>
              <a:cs typeface="Calibri" panose="020F0502020204030204"/>
            </a:endParaRPr>
          </a:p>
        </p:txBody>
      </p:sp>
      <p:sp>
        <p:nvSpPr>
          <p:cNvPr id="123" name="object 123"/>
          <p:cNvSpPr txBox="1"/>
          <p:nvPr/>
        </p:nvSpPr>
        <p:spPr>
          <a:xfrm>
            <a:off x="3351276" y="2996183"/>
            <a:ext cx="623570" cy="359410"/>
          </a:xfrm>
          <a:prstGeom prst="rect">
            <a:avLst/>
          </a:prstGeom>
          <a:solidFill>
            <a:srgbClr val="9EDFFD"/>
          </a:solidFill>
          <a:ln w="24383">
            <a:solidFill>
              <a:srgbClr val="385D89"/>
            </a:solidFill>
          </a:ln>
        </p:spPr>
        <p:txBody>
          <a:bodyPr vert="horz" wrap="square" lIns="0" tIns="81915" rIns="0" bIns="0" rtlCol="0">
            <a:spAutoFit/>
          </a:bodyPr>
          <a:lstStyle/>
          <a:p>
            <a:pPr marL="99695">
              <a:lnSpc>
                <a:spcPct val="100000"/>
              </a:lnSpc>
              <a:spcBef>
                <a:spcPts val="645"/>
              </a:spcBef>
            </a:pPr>
            <a:r>
              <a:rPr sz="1200" b="1" spc="-5">
                <a:solidFill>
                  <a:srgbClr val="001F5F"/>
                </a:solidFill>
                <a:latin typeface="Calibri" panose="020F0502020204030204"/>
                <a:cs typeface="Calibri" panose="020F0502020204030204"/>
              </a:rPr>
              <a:t>ШАГ</a:t>
            </a:r>
            <a:r>
              <a:rPr sz="1200" b="1" spc="-40">
                <a:solidFill>
                  <a:srgbClr val="001F5F"/>
                </a:solidFill>
                <a:latin typeface="Calibri" panose="020F0502020204030204"/>
                <a:cs typeface="Calibri" panose="020F0502020204030204"/>
              </a:rPr>
              <a:t> </a:t>
            </a:r>
            <a:r>
              <a:rPr sz="1200" b="1">
                <a:solidFill>
                  <a:srgbClr val="001F5F"/>
                </a:solidFill>
                <a:latin typeface="Calibri" panose="020F0502020204030204"/>
                <a:cs typeface="Calibri" panose="020F0502020204030204"/>
              </a:rPr>
              <a:t>6</a:t>
            </a:r>
            <a:endParaRPr sz="1200">
              <a:latin typeface="Calibri" panose="020F0502020204030204"/>
              <a:cs typeface="Calibri" panose="020F0502020204030204"/>
            </a:endParaRPr>
          </a:p>
        </p:txBody>
      </p:sp>
      <p:sp>
        <p:nvSpPr>
          <p:cNvPr id="124" name="object 124"/>
          <p:cNvSpPr txBox="1"/>
          <p:nvPr/>
        </p:nvSpPr>
        <p:spPr>
          <a:xfrm>
            <a:off x="5547359" y="2919983"/>
            <a:ext cx="643255" cy="360045"/>
          </a:xfrm>
          <a:prstGeom prst="rect">
            <a:avLst/>
          </a:prstGeom>
          <a:solidFill>
            <a:srgbClr val="9EDFFD"/>
          </a:solidFill>
          <a:ln w="24383">
            <a:solidFill>
              <a:srgbClr val="385D89"/>
            </a:solidFill>
          </a:ln>
        </p:spPr>
        <p:txBody>
          <a:bodyPr vert="horz" wrap="square" lIns="0" tIns="80010" rIns="0" bIns="0" rtlCol="0">
            <a:spAutoFit/>
          </a:bodyPr>
          <a:lstStyle/>
          <a:p>
            <a:pPr marL="122555">
              <a:lnSpc>
                <a:spcPct val="100000"/>
              </a:lnSpc>
              <a:spcBef>
                <a:spcPts val="630"/>
              </a:spcBef>
            </a:pPr>
            <a:r>
              <a:rPr sz="1200" b="1" spc="-5">
                <a:solidFill>
                  <a:srgbClr val="001F5F"/>
                </a:solidFill>
                <a:latin typeface="Calibri" panose="020F0502020204030204"/>
                <a:cs typeface="Calibri" panose="020F0502020204030204"/>
              </a:rPr>
              <a:t>ШАГ</a:t>
            </a:r>
            <a:r>
              <a:rPr sz="1200" b="1" spc="-40">
                <a:solidFill>
                  <a:srgbClr val="001F5F"/>
                </a:solidFill>
                <a:latin typeface="Calibri" panose="020F0502020204030204"/>
                <a:cs typeface="Calibri" panose="020F0502020204030204"/>
              </a:rPr>
              <a:t> </a:t>
            </a:r>
            <a:r>
              <a:rPr sz="1200" b="1">
                <a:solidFill>
                  <a:srgbClr val="001F5F"/>
                </a:solidFill>
                <a:latin typeface="Calibri" panose="020F0502020204030204"/>
                <a:cs typeface="Calibri" panose="020F0502020204030204"/>
              </a:rPr>
              <a:t>7</a:t>
            </a:r>
            <a:endParaRPr sz="1200">
              <a:latin typeface="Calibri" panose="020F0502020204030204"/>
              <a:cs typeface="Calibri" panose="020F0502020204030204"/>
            </a:endParaRPr>
          </a:p>
        </p:txBody>
      </p:sp>
      <p:sp>
        <p:nvSpPr>
          <p:cNvPr id="125" name="object 125"/>
          <p:cNvSpPr txBox="1"/>
          <p:nvPr/>
        </p:nvSpPr>
        <p:spPr>
          <a:xfrm>
            <a:off x="7784592" y="2956560"/>
            <a:ext cx="643255" cy="360045"/>
          </a:xfrm>
          <a:prstGeom prst="rect">
            <a:avLst/>
          </a:prstGeom>
          <a:solidFill>
            <a:srgbClr val="9EDFFD"/>
          </a:solidFill>
          <a:ln w="24384">
            <a:solidFill>
              <a:srgbClr val="385D89"/>
            </a:solidFill>
          </a:ln>
        </p:spPr>
        <p:txBody>
          <a:bodyPr vert="horz" wrap="square" lIns="0" tIns="79375" rIns="0" bIns="0" rtlCol="0">
            <a:spAutoFit/>
          </a:bodyPr>
          <a:lstStyle/>
          <a:p>
            <a:pPr marL="122555">
              <a:lnSpc>
                <a:spcPct val="100000"/>
              </a:lnSpc>
              <a:spcBef>
                <a:spcPts val="625"/>
              </a:spcBef>
            </a:pPr>
            <a:r>
              <a:rPr sz="1200" b="1" spc="-5">
                <a:solidFill>
                  <a:srgbClr val="001F5F"/>
                </a:solidFill>
                <a:latin typeface="Calibri" panose="020F0502020204030204"/>
                <a:cs typeface="Calibri" panose="020F0502020204030204"/>
              </a:rPr>
              <a:t>ШАГ</a:t>
            </a:r>
            <a:r>
              <a:rPr sz="1200" b="1" spc="-40">
                <a:solidFill>
                  <a:srgbClr val="001F5F"/>
                </a:solidFill>
                <a:latin typeface="Calibri" panose="020F0502020204030204"/>
                <a:cs typeface="Calibri" panose="020F0502020204030204"/>
              </a:rPr>
              <a:t> </a:t>
            </a:r>
            <a:r>
              <a:rPr sz="1200" b="1">
                <a:solidFill>
                  <a:srgbClr val="001F5F"/>
                </a:solidFill>
                <a:latin typeface="Calibri" panose="020F0502020204030204"/>
                <a:cs typeface="Calibri" panose="020F0502020204030204"/>
              </a:rPr>
              <a:t>8</a:t>
            </a:r>
            <a:endParaRPr sz="1200">
              <a:latin typeface="Calibri" panose="020F0502020204030204"/>
              <a:cs typeface="Calibri" panose="020F0502020204030204"/>
            </a:endParaRPr>
          </a:p>
        </p:txBody>
      </p:sp>
      <p:sp>
        <p:nvSpPr>
          <p:cNvPr id="126" name="object 126"/>
          <p:cNvSpPr txBox="1"/>
          <p:nvPr/>
        </p:nvSpPr>
        <p:spPr>
          <a:xfrm>
            <a:off x="862583" y="4495800"/>
            <a:ext cx="643255" cy="360045"/>
          </a:xfrm>
          <a:prstGeom prst="rect">
            <a:avLst/>
          </a:prstGeom>
          <a:solidFill>
            <a:srgbClr val="9EDFFD"/>
          </a:solidFill>
          <a:ln w="24383">
            <a:solidFill>
              <a:srgbClr val="385D89"/>
            </a:solidFill>
          </a:ln>
        </p:spPr>
        <p:txBody>
          <a:bodyPr vert="horz" wrap="square" lIns="0" tIns="81915" rIns="0" bIns="0" rtlCol="0">
            <a:spAutoFit/>
          </a:bodyPr>
          <a:lstStyle/>
          <a:p>
            <a:pPr marL="120650">
              <a:lnSpc>
                <a:spcPct val="100000"/>
              </a:lnSpc>
              <a:spcBef>
                <a:spcPts val="645"/>
              </a:spcBef>
            </a:pPr>
            <a:r>
              <a:rPr sz="1200" b="1" spc="-5">
                <a:solidFill>
                  <a:srgbClr val="001F5F"/>
                </a:solidFill>
                <a:latin typeface="Calibri" panose="020F0502020204030204"/>
                <a:cs typeface="Calibri" panose="020F0502020204030204"/>
              </a:rPr>
              <a:t>ШАГ</a:t>
            </a:r>
            <a:r>
              <a:rPr sz="1200" b="1" spc="-40">
                <a:solidFill>
                  <a:srgbClr val="001F5F"/>
                </a:solidFill>
                <a:latin typeface="Calibri" panose="020F0502020204030204"/>
                <a:cs typeface="Calibri" panose="020F0502020204030204"/>
              </a:rPr>
              <a:t> </a:t>
            </a:r>
            <a:r>
              <a:rPr sz="1200" b="1">
                <a:solidFill>
                  <a:srgbClr val="001F5F"/>
                </a:solidFill>
                <a:latin typeface="Calibri" panose="020F0502020204030204"/>
                <a:cs typeface="Calibri" panose="020F0502020204030204"/>
              </a:rPr>
              <a:t>9</a:t>
            </a:r>
            <a:endParaRPr sz="1200">
              <a:latin typeface="Calibri" panose="020F0502020204030204"/>
              <a:cs typeface="Calibri" panose="020F0502020204030204"/>
            </a:endParaRPr>
          </a:p>
        </p:txBody>
      </p:sp>
      <p:grpSp>
        <p:nvGrpSpPr>
          <p:cNvPr id="127" name="object 127"/>
          <p:cNvGrpSpPr/>
          <p:nvPr/>
        </p:nvGrpSpPr>
        <p:grpSpPr>
          <a:xfrm>
            <a:off x="3358705" y="4501705"/>
            <a:ext cx="744220" cy="384810"/>
            <a:chOff x="3358705" y="4501705"/>
            <a:chExt cx="744220" cy="384810"/>
          </a:xfrm>
        </p:grpSpPr>
        <p:sp>
          <p:nvSpPr>
            <p:cNvPr id="128" name="object 128"/>
            <p:cNvSpPr/>
            <p:nvPr/>
          </p:nvSpPr>
          <p:spPr>
            <a:xfrm>
              <a:off x="3371087" y="4514087"/>
              <a:ext cx="719455" cy="360045"/>
            </a:xfrm>
            <a:custGeom>
              <a:avLst/>
              <a:gdLst/>
              <a:ahLst/>
              <a:cxnLst/>
              <a:rect l="l" t="t" r="r" b="b"/>
              <a:pathLst>
                <a:path w="719454" h="360045">
                  <a:moveTo>
                    <a:pt x="719327" y="0"/>
                  </a:moveTo>
                  <a:lnTo>
                    <a:pt x="0" y="0"/>
                  </a:lnTo>
                  <a:lnTo>
                    <a:pt x="0" y="359663"/>
                  </a:lnTo>
                  <a:lnTo>
                    <a:pt x="719327" y="359663"/>
                  </a:lnTo>
                  <a:lnTo>
                    <a:pt x="719327" y="0"/>
                  </a:lnTo>
                  <a:close/>
                </a:path>
              </a:pathLst>
            </a:custGeom>
            <a:solidFill>
              <a:srgbClr val="9EDFF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9" name="object 129"/>
            <p:cNvSpPr/>
            <p:nvPr/>
          </p:nvSpPr>
          <p:spPr>
            <a:xfrm>
              <a:off x="3371087" y="4514087"/>
              <a:ext cx="719455" cy="360045"/>
            </a:xfrm>
            <a:custGeom>
              <a:avLst/>
              <a:gdLst/>
              <a:ahLst/>
              <a:cxnLst/>
              <a:rect l="l" t="t" r="r" b="b"/>
              <a:pathLst>
                <a:path w="719454" h="360045">
                  <a:moveTo>
                    <a:pt x="0" y="359663"/>
                  </a:moveTo>
                  <a:lnTo>
                    <a:pt x="719327" y="359663"/>
                  </a:lnTo>
                  <a:lnTo>
                    <a:pt x="719327" y="0"/>
                  </a:lnTo>
                  <a:lnTo>
                    <a:pt x="0" y="0"/>
                  </a:lnTo>
                  <a:lnTo>
                    <a:pt x="0" y="359663"/>
                  </a:lnTo>
                  <a:close/>
                </a:path>
              </a:pathLst>
            </a:custGeom>
            <a:ln w="24383">
              <a:solidFill>
                <a:srgbClr val="385D8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30" name="object 130"/>
          <p:cNvSpPr txBox="1"/>
          <p:nvPr/>
        </p:nvSpPr>
        <p:spPr>
          <a:xfrm>
            <a:off x="3363467" y="4581220"/>
            <a:ext cx="715010" cy="2089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0">
              <a:lnSpc>
                <a:spcPct val="100000"/>
              </a:lnSpc>
              <a:spcBef>
                <a:spcPts val="100"/>
              </a:spcBef>
            </a:pPr>
            <a:r>
              <a:rPr sz="1200" b="1" spc="-5">
                <a:solidFill>
                  <a:srgbClr val="001F5F"/>
                </a:solidFill>
                <a:latin typeface="Calibri" panose="020F0502020204030204"/>
                <a:cs typeface="Calibri" panose="020F0502020204030204"/>
              </a:rPr>
              <a:t>ШАГ</a:t>
            </a:r>
            <a:r>
              <a:rPr sz="1200" b="1" spc="-40">
                <a:solidFill>
                  <a:srgbClr val="001F5F"/>
                </a:solidFill>
                <a:latin typeface="Calibri" panose="020F0502020204030204"/>
                <a:cs typeface="Calibri" panose="020F0502020204030204"/>
              </a:rPr>
              <a:t> </a:t>
            </a:r>
            <a:r>
              <a:rPr sz="1200" b="1" spc="-5">
                <a:solidFill>
                  <a:srgbClr val="001F5F"/>
                </a:solidFill>
                <a:latin typeface="Calibri" panose="020F0502020204030204"/>
                <a:cs typeface="Calibri" panose="020F0502020204030204"/>
              </a:rPr>
              <a:t>10</a:t>
            </a:r>
            <a:endParaRPr sz="1200">
              <a:latin typeface="Calibri" panose="020F0502020204030204"/>
              <a:cs typeface="Calibri" panose="020F0502020204030204"/>
            </a:endParaRPr>
          </a:p>
        </p:txBody>
      </p:sp>
      <p:grpSp>
        <p:nvGrpSpPr>
          <p:cNvPr id="131" name="object 131"/>
          <p:cNvGrpSpPr/>
          <p:nvPr/>
        </p:nvGrpSpPr>
        <p:grpSpPr>
          <a:xfrm>
            <a:off x="2164079" y="1962886"/>
            <a:ext cx="5058410" cy="4030979"/>
            <a:chOff x="2164079" y="1962886"/>
            <a:chExt cx="5058410" cy="4030979"/>
          </a:xfrm>
        </p:grpSpPr>
        <p:pic>
          <p:nvPicPr>
            <p:cNvPr id="132" name="object 132"/>
            <p:cNvPicPr/>
            <p:nvPr/>
          </p:nvPicPr>
          <p:blipFill>
            <a:blip r:embed="rId27"/>
            <a:stretch>
              <a:fillRect/>
            </a:stretch>
          </p:blipFill>
          <p:spPr>
            <a:xfrm>
              <a:off x="4498847" y="1962886"/>
              <a:ext cx="440270" cy="495071"/>
            </a:xfrm>
            <a:prstGeom prst="rect">
              <a:avLst/>
            </a:prstGeom>
          </p:spPr>
        </p:pic>
        <p:pic>
          <p:nvPicPr>
            <p:cNvPr id="133" name="object 133"/>
            <p:cNvPicPr/>
            <p:nvPr/>
          </p:nvPicPr>
          <p:blipFill>
            <a:blip r:embed="rId28"/>
            <a:stretch>
              <a:fillRect/>
            </a:stretch>
          </p:blipFill>
          <p:spPr>
            <a:xfrm>
              <a:off x="4549139" y="2001011"/>
              <a:ext cx="344424" cy="377951"/>
            </a:xfrm>
            <a:prstGeom prst="rect">
              <a:avLst/>
            </a:prstGeom>
          </p:spPr>
        </p:pic>
        <p:sp>
          <p:nvSpPr>
            <p:cNvPr id="134" name="object 134"/>
            <p:cNvSpPr/>
            <p:nvPr/>
          </p:nvSpPr>
          <p:spPr>
            <a:xfrm>
              <a:off x="4549139" y="2001011"/>
              <a:ext cx="344805" cy="378460"/>
            </a:xfrm>
            <a:custGeom>
              <a:avLst/>
              <a:gdLst/>
              <a:ahLst/>
              <a:cxnLst/>
              <a:rect l="l" t="t" r="r" b="b"/>
              <a:pathLst>
                <a:path w="344804" h="378460">
                  <a:moveTo>
                    <a:pt x="0" y="94487"/>
                  </a:moveTo>
                  <a:lnTo>
                    <a:pt x="222885" y="94487"/>
                  </a:lnTo>
                  <a:lnTo>
                    <a:pt x="222885" y="0"/>
                  </a:lnTo>
                  <a:lnTo>
                    <a:pt x="344424" y="188975"/>
                  </a:lnTo>
                  <a:lnTo>
                    <a:pt x="222885" y="377951"/>
                  </a:lnTo>
                  <a:lnTo>
                    <a:pt x="222885" y="283463"/>
                  </a:lnTo>
                  <a:lnTo>
                    <a:pt x="0" y="283463"/>
                  </a:lnTo>
                  <a:lnTo>
                    <a:pt x="0" y="94487"/>
                  </a:lnTo>
                  <a:close/>
                </a:path>
              </a:pathLst>
            </a:custGeom>
            <a:ln w="9144">
              <a:solidFill>
                <a:srgbClr val="497DB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35" name="object 135"/>
            <p:cNvPicPr/>
            <p:nvPr/>
          </p:nvPicPr>
          <p:blipFill>
            <a:blip r:embed="rId27"/>
            <a:stretch>
              <a:fillRect/>
            </a:stretch>
          </p:blipFill>
          <p:spPr>
            <a:xfrm>
              <a:off x="6629400" y="1962886"/>
              <a:ext cx="440270" cy="495071"/>
            </a:xfrm>
            <a:prstGeom prst="rect">
              <a:avLst/>
            </a:prstGeom>
          </p:spPr>
        </p:pic>
        <p:pic>
          <p:nvPicPr>
            <p:cNvPr id="136" name="object 136"/>
            <p:cNvPicPr/>
            <p:nvPr/>
          </p:nvPicPr>
          <p:blipFill>
            <a:blip r:embed="rId29"/>
            <a:stretch>
              <a:fillRect/>
            </a:stretch>
          </p:blipFill>
          <p:spPr>
            <a:xfrm>
              <a:off x="6679691" y="2001011"/>
              <a:ext cx="344424" cy="377951"/>
            </a:xfrm>
            <a:prstGeom prst="rect">
              <a:avLst/>
            </a:prstGeom>
          </p:spPr>
        </p:pic>
        <p:sp>
          <p:nvSpPr>
            <p:cNvPr id="137" name="object 137"/>
            <p:cNvSpPr/>
            <p:nvPr/>
          </p:nvSpPr>
          <p:spPr>
            <a:xfrm>
              <a:off x="6679691" y="2001011"/>
              <a:ext cx="344805" cy="378460"/>
            </a:xfrm>
            <a:custGeom>
              <a:avLst/>
              <a:gdLst/>
              <a:ahLst/>
              <a:cxnLst/>
              <a:rect l="l" t="t" r="r" b="b"/>
              <a:pathLst>
                <a:path w="344804" h="378460">
                  <a:moveTo>
                    <a:pt x="0" y="94487"/>
                  </a:moveTo>
                  <a:lnTo>
                    <a:pt x="222884" y="94487"/>
                  </a:lnTo>
                  <a:lnTo>
                    <a:pt x="222884" y="0"/>
                  </a:lnTo>
                  <a:lnTo>
                    <a:pt x="344424" y="188975"/>
                  </a:lnTo>
                  <a:lnTo>
                    <a:pt x="222884" y="377951"/>
                  </a:lnTo>
                  <a:lnTo>
                    <a:pt x="222884" y="283463"/>
                  </a:lnTo>
                  <a:lnTo>
                    <a:pt x="0" y="283463"/>
                  </a:lnTo>
                  <a:lnTo>
                    <a:pt x="0" y="94487"/>
                  </a:lnTo>
                  <a:close/>
                </a:path>
              </a:pathLst>
            </a:custGeom>
            <a:ln w="9144">
              <a:solidFill>
                <a:srgbClr val="497DB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38" name="object 138"/>
            <p:cNvPicPr/>
            <p:nvPr/>
          </p:nvPicPr>
          <p:blipFill>
            <a:blip r:embed="rId27"/>
            <a:stretch>
              <a:fillRect/>
            </a:stretch>
          </p:blipFill>
          <p:spPr>
            <a:xfrm>
              <a:off x="2295143" y="1962886"/>
              <a:ext cx="440270" cy="495071"/>
            </a:xfrm>
            <a:prstGeom prst="rect">
              <a:avLst/>
            </a:prstGeom>
          </p:spPr>
        </p:pic>
        <p:pic>
          <p:nvPicPr>
            <p:cNvPr id="139" name="object 139"/>
            <p:cNvPicPr/>
            <p:nvPr/>
          </p:nvPicPr>
          <p:blipFill>
            <a:blip r:embed="rId28"/>
            <a:stretch>
              <a:fillRect/>
            </a:stretch>
          </p:blipFill>
          <p:spPr>
            <a:xfrm>
              <a:off x="2345435" y="2001011"/>
              <a:ext cx="344424" cy="377951"/>
            </a:xfrm>
            <a:prstGeom prst="rect">
              <a:avLst/>
            </a:prstGeom>
          </p:spPr>
        </p:pic>
        <p:sp>
          <p:nvSpPr>
            <p:cNvPr id="140" name="object 140"/>
            <p:cNvSpPr/>
            <p:nvPr/>
          </p:nvSpPr>
          <p:spPr>
            <a:xfrm>
              <a:off x="2345435" y="2001011"/>
              <a:ext cx="344805" cy="378460"/>
            </a:xfrm>
            <a:custGeom>
              <a:avLst/>
              <a:gdLst/>
              <a:ahLst/>
              <a:cxnLst/>
              <a:rect l="l" t="t" r="r" b="b"/>
              <a:pathLst>
                <a:path w="344805" h="378460">
                  <a:moveTo>
                    <a:pt x="0" y="94487"/>
                  </a:moveTo>
                  <a:lnTo>
                    <a:pt x="222884" y="94487"/>
                  </a:lnTo>
                  <a:lnTo>
                    <a:pt x="222884" y="0"/>
                  </a:lnTo>
                  <a:lnTo>
                    <a:pt x="344424" y="188975"/>
                  </a:lnTo>
                  <a:lnTo>
                    <a:pt x="222884" y="377951"/>
                  </a:lnTo>
                  <a:lnTo>
                    <a:pt x="222884" y="283463"/>
                  </a:lnTo>
                  <a:lnTo>
                    <a:pt x="0" y="283463"/>
                  </a:lnTo>
                  <a:lnTo>
                    <a:pt x="0" y="94487"/>
                  </a:lnTo>
                  <a:close/>
                </a:path>
              </a:pathLst>
            </a:custGeom>
            <a:ln w="9144">
              <a:solidFill>
                <a:srgbClr val="497DB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41" name="object 141"/>
            <p:cNvPicPr/>
            <p:nvPr/>
          </p:nvPicPr>
          <p:blipFill>
            <a:blip r:embed="rId30"/>
            <a:stretch>
              <a:fillRect/>
            </a:stretch>
          </p:blipFill>
          <p:spPr>
            <a:xfrm>
              <a:off x="4617719" y="3727678"/>
              <a:ext cx="437159" cy="495071"/>
            </a:xfrm>
            <a:prstGeom prst="rect">
              <a:avLst/>
            </a:prstGeom>
          </p:spPr>
        </p:pic>
        <p:pic>
          <p:nvPicPr>
            <p:cNvPr id="142" name="object 142"/>
            <p:cNvPicPr/>
            <p:nvPr/>
          </p:nvPicPr>
          <p:blipFill>
            <a:blip r:embed="rId31"/>
            <a:stretch>
              <a:fillRect/>
            </a:stretch>
          </p:blipFill>
          <p:spPr>
            <a:xfrm>
              <a:off x="4668011" y="3765804"/>
              <a:ext cx="341375" cy="377951"/>
            </a:xfrm>
            <a:prstGeom prst="rect">
              <a:avLst/>
            </a:prstGeom>
          </p:spPr>
        </p:pic>
        <p:sp>
          <p:nvSpPr>
            <p:cNvPr id="143" name="object 143"/>
            <p:cNvSpPr/>
            <p:nvPr/>
          </p:nvSpPr>
          <p:spPr>
            <a:xfrm>
              <a:off x="4668011" y="3765804"/>
              <a:ext cx="341630" cy="378460"/>
            </a:xfrm>
            <a:custGeom>
              <a:avLst/>
              <a:gdLst/>
              <a:ahLst/>
              <a:cxnLst/>
              <a:rect l="l" t="t" r="r" b="b"/>
              <a:pathLst>
                <a:path w="341629" h="378460">
                  <a:moveTo>
                    <a:pt x="0" y="94488"/>
                  </a:moveTo>
                  <a:lnTo>
                    <a:pt x="220852" y="94488"/>
                  </a:lnTo>
                  <a:lnTo>
                    <a:pt x="220852" y="0"/>
                  </a:lnTo>
                  <a:lnTo>
                    <a:pt x="341375" y="188976"/>
                  </a:lnTo>
                  <a:lnTo>
                    <a:pt x="220852" y="377952"/>
                  </a:lnTo>
                  <a:lnTo>
                    <a:pt x="220852" y="283464"/>
                  </a:lnTo>
                  <a:lnTo>
                    <a:pt x="0" y="283464"/>
                  </a:lnTo>
                  <a:lnTo>
                    <a:pt x="0" y="94488"/>
                  </a:lnTo>
                  <a:close/>
                </a:path>
              </a:pathLst>
            </a:custGeom>
            <a:ln w="9144">
              <a:solidFill>
                <a:srgbClr val="497DB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44" name="object 144"/>
            <p:cNvPicPr/>
            <p:nvPr/>
          </p:nvPicPr>
          <p:blipFill>
            <a:blip r:embed="rId27"/>
            <a:stretch>
              <a:fillRect/>
            </a:stretch>
          </p:blipFill>
          <p:spPr>
            <a:xfrm>
              <a:off x="6781800" y="3688054"/>
              <a:ext cx="440270" cy="495071"/>
            </a:xfrm>
            <a:prstGeom prst="rect">
              <a:avLst/>
            </a:prstGeom>
          </p:spPr>
        </p:pic>
        <p:pic>
          <p:nvPicPr>
            <p:cNvPr id="145" name="object 145"/>
            <p:cNvPicPr/>
            <p:nvPr/>
          </p:nvPicPr>
          <p:blipFill>
            <a:blip r:embed="rId32"/>
            <a:stretch>
              <a:fillRect/>
            </a:stretch>
          </p:blipFill>
          <p:spPr>
            <a:xfrm>
              <a:off x="6832091" y="3726179"/>
              <a:ext cx="344424" cy="377951"/>
            </a:xfrm>
            <a:prstGeom prst="rect">
              <a:avLst/>
            </a:prstGeom>
          </p:spPr>
        </p:pic>
        <p:sp>
          <p:nvSpPr>
            <p:cNvPr id="146" name="object 146"/>
            <p:cNvSpPr/>
            <p:nvPr/>
          </p:nvSpPr>
          <p:spPr>
            <a:xfrm>
              <a:off x="6832091" y="3726179"/>
              <a:ext cx="344805" cy="378460"/>
            </a:xfrm>
            <a:custGeom>
              <a:avLst/>
              <a:gdLst/>
              <a:ahLst/>
              <a:cxnLst/>
              <a:rect l="l" t="t" r="r" b="b"/>
              <a:pathLst>
                <a:path w="344804" h="378460">
                  <a:moveTo>
                    <a:pt x="0" y="94488"/>
                  </a:moveTo>
                  <a:lnTo>
                    <a:pt x="222884" y="94488"/>
                  </a:lnTo>
                  <a:lnTo>
                    <a:pt x="222884" y="0"/>
                  </a:lnTo>
                  <a:lnTo>
                    <a:pt x="344424" y="188976"/>
                  </a:lnTo>
                  <a:lnTo>
                    <a:pt x="222884" y="377952"/>
                  </a:lnTo>
                  <a:lnTo>
                    <a:pt x="222884" y="283464"/>
                  </a:lnTo>
                  <a:lnTo>
                    <a:pt x="0" y="283464"/>
                  </a:lnTo>
                  <a:lnTo>
                    <a:pt x="0" y="94488"/>
                  </a:lnTo>
                  <a:close/>
                </a:path>
              </a:pathLst>
            </a:custGeom>
            <a:ln w="9144">
              <a:solidFill>
                <a:srgbClr val="497DB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47" name="object 147"/>
            <p:cNvPicPr/>
            <p:nvPr/>
          </p:nvPicPr>
          <p:blipFill>
            <a:blip r:embed="rId30"/>
            <a:stretch>
              <a:fillRect/>
            </a:stretch>
          </p:blipFill>
          <p:spPr>
            <a:xfrm>
              <a:off x="2164079" y="5498579"/>
              <a:ext cx="437159" cy="495071"/>
            </a:xfrm>
            <a:prstGeom prst="rect">
              <a:avLst/>
            </a:prstGeom>
          </p:spPr>
        </p:pic>
        <p:pic>
          <p:nvPicPr>
            <p:cNvPr id="148" name="object 148"/>
            <p:cNvPicPr/>
            <p:nvPr/>
          </p:nvPicPr>
          <p:blipFill>
            <a:blip r:embed="rId33"/>
            <a:stretch>
              <a:fillRect/>
            </a:stretch>
          </p:blipFill>
          <p:spPr>
            <a:xfrm>
              <a:off x="2214371" y="5536692"/>
              <a:ext cx="341375" cy="377952"/>
            </a:xfrm>
            <a:prstGeom prst="rect">
              <a:avLst/>
            </a:prstGeom>
          </p:spPr>
        </p:pic>
        <p:sp>
          <p:nvSpPr>
            <p:cNvPr id="149" name="object 149"/>
            <p:cNvSpPr/>
            <p:nvPr/>
          </p:nvSpPr>
          <p:spPr>
            <a:xfrm>
              <a:off x="2214371" y="5536692"/>
              <a:ext cx="341630" cy="378460"/>
            </a:xfrm>
            <a:custGeom>
              <a:avLst/>
              <a:gdLst/>
              <a:ahLst/>
              <a:cxnLst/>
              <a:rect l="l" t="t" r="r" b="b"/>
              <a:pathLst>
                <a:path w="341630" h="378460">
                  <a:moveTo>
                    <a:pt x="0" y="94488"/>
                  </a:moveTo>
                  <a:lnTo>
                    <a:pt x="220852" y="94488"/>
                  </a:lnTo>
                  <a:lnTo>
                    <a:pt x="220852" y="0"/>
                  </a:lnTo>
                  <a:lnTo>
                    <a:pt x="341375" y="188976"/>
                  </a:lnTo>
                  <a:lnTo>
                    <a:pt x="220852" y="377952"/>
                  </a:lnTo>
                  <a:lnTo>
                    <a:pt x="220852" y="283464"/>
                  </a:lnTo>
                  <a:lnTo>
                    <a:pt x="0" y="283464"/>
                  </a:lnTo>
                  <a:lnTo>
                    <a:pt x="0" y="94488"/>
                  </a:lnTo>
                  <a:close/>
                </a:path>
              </a:pathLst>
            </a:custGeom>
            <a:ln w="9144">
              <a:solidFill>
                <a:srgbClr val="497DB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  <p:extLst>
      <p:ext uri="{BB962C8B-B14F-4D97-AF65-F5344CB8AC3E}">
        <p14:creationId xmlns:p14="http://schemas.microsoft.com/office/powerpoint/2010/main" val="24718636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34659261"/>
              </p:ext>
            </p:extLst>
          </p:nvPr>
        </p:nvGraphicFramePr>
        <p:xfrm>
          <a:off x="355600" y="1226058"/>
          <a:ext cx="7954009" cy="4860884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48158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59207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88035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41121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10"/>
                        </a:spcBef>
                      </a:pPr>
                      <a:r>
                        <a:rPr sz="1400" b="1" spc="-10">
                          <a:solidFill>
                            <a:srgbClr val="FFFFFF"/>
                          </a:solidFill>
                          <a:latin typeface="Times New Roman" panose="02020603050405020304"/>
                          <a:cs typeface="Times New Roman" panose="02020603050405020304"/>
                        </a:rPr>
                        <a:t>Проблема</a:t>
                      </a:r>
                      <a:endParaRPr sz="1400">
                        <a:latin typeface="Times New Roman" panose="02020603050405020304"/>
                        <a:cs typeface="Times New Roman" panose="02020603050405020304"/>
                      </a:endParaRPr>
                    </a:p>
                  </a:txBody>
                  <a:tcPr marL="0" marR="0" marT="3937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00AFEF"/>
                    </a:solidFill>
                  </a:tcPr>
                </a:tc>
                <a:tc>
                  <a:txBody>
                    <a:bodyPr/>
                    <a:lstStyle/>
                    <a:p>
                      <a:pPr marL="541020">
                        <a:lnSpc>
                          <a:spcPct val="100000"/>
                        </a:lnSpc>
                        <a:spcBef>
                          <a:spcPts val="310"/>
                        </a:spcBef>
                      </a:pPr>
                      <a:r>
                        <a:rPr sz="1400" b="1" spc="-25">
                          <a:solidFill>
                            <a:srgbClr val="FFFFFF"/>
                          </a:solidFill>
                          <a:latin typeface="Times New Roman" panose="02020603050405020304"/>
                          <a:cs typeface="Times New Roman" panose="02020603050405020304"/>
                        </a:rPr>
                        <a:t>Коренная</a:t>
                      </a:r>
                      <a:r>
                        <a:rPr sz="1400" b="1" spc="75">
                          <a:solidFill>
                            <a:srgbClr val="FFFFFF"/>
                          </a:solidFill>
                          <a:latin typeface="Times New Roman" panose="02020603050405020304"/>
                          <a:cs typeface="Times New Roman" panose="02020603050405020304"/>
                        </a:rPr>
                        <a:t> </a:t>
                      </a:r>
                      <a:r>
                        <a:rPr sz="1400" b="1" spc="-15">
                          <a:solidFill>
                            <a:srgbClr val="FFFFFF"/>
                          </a:solidFill>
                          <a:latin typeface="Times New Roman" panose="02020603050405020304"/>
                          <a:cs typeface="Times New Roman" panose="02020603050405020304"/>
                        </a:rPr>
                        <a:t>причина</a:t>
                      </a:r>
                      <a:endParaRPr sz="1400">
                        <a:latin typeface="Times New Roman" panose="02020603050405020304"/>
                        <a:cs typeface="Times New Roman" panose="02020603050405020304"/>
                      </a:endParaRPr>
                    </a:p>
                  </a:txBody>
                  <a:tcPr marL="0" marR="0" marT="3937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00AFEF"/>
                    </a:solidFill>
                  </a:tcPr>
                </a:tc>
                <a:tc>
                  <a:txBody>
                    <a:bodyPr/>
                    <a:lstStyle/>
                    <a:p>
                      <a:pPr marL="782320">
                        <a:lnSpc>
                          <a:spcPct val="100000"/>
                        </a:lnSpc>
                        <a:spcBef>
                          <a:spcPts val="310"/>
                        </a:spcBef>
                      </a:pPr>
                      <a:r>
                        <a:rPr sz="1400" b="1" spc="-20">
                          <a:solidFill>
                            <a:srgbClr val="FFFFFF"/>
                          </a:solidFill>
                          <a:latin typeface="Times New Roman" panose="02020603050405020304"/>
                          <a:cs typeface="Times New Roman" panose="02020603050405020304"/>
                        </a:rPr>
                        <a:t>Способ</a:t>
                      </a:r>
                      <a:r>
                        <a:rPr sz="1400" b="1" spc="50">
                          <a:solidFill>
                            <a:srgbClr val="FFFFFF"/>
                          </a:solidFill>
                          <a:latin typeface="Times New Roman" panose="02020603050405020304"/>
                          <a:cs typeface="Times New Roman" panose="02020603050405020304"/>
                        </a:rPr>
                        <a:t> </a:t>
                      </a:r>
                      <a:r>
                        <a:rPr sz="1400" b="1" spc="-15">
                          <a:solidFill>
                            <a:srgbClr val="FFFFFF"/>
                          </a:solidFill>
                          <a:latin typeface="Times New Roman" panose="02020603050405020304"/>
                          <a:cs typeface="Times New Roman" panose="02020603050405020304"/>
                        </a:rPr>
                        <a:t>решения</a:t>
                      </a:r>
                      <a:endParaRPr sz="1400">
                        <a:latin typeface="Times New Roman" panose="02020603050405020304"/>
                        <a:cs typeface="Times New Roman" panose="02020603050405020304"/>
                      </a:endParaRPr>
                    </a:p>
                  </a:txBody>
                  <a:tcPr marL="0" marR="0" marT="3937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00AFE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44957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310"/>
                        </a:spcBef>
                        <a:tabLst>
                          <a:tab pos="1515110" algn="l"/>
                        </a:tabLst>
                      </a:pPr>
                      <a:r>
                        <a:rPr sz="1400" spc="-10" dirty="0">
                          <a:latin typeface="Times New Roman" panose="02020603050405020304"/>
                          <a:cs typeface="Times New Roman" panose="02020603050405020304"/>
                        </a:rPr>
                        <a:t>1.Некачесвенное	</a:t>
                      </a:r>
                      <a:r>
                        <a:rPr sz="1400" spc="-10" dirty="0" err="1">
                          <a:latin typeface="Times New Roman" panose="02020603050405020304"/>
                          <a:cs typeface="Times New Roman" panose="02020603050405020304"/>
                        </a:rPr>
                        <a:t>проведение</a:t>
                      </a:r>
                      <a:endParaRPr sz="1400" dirty="0">
                        <a:latin typeface="Times New Roman" panose="02020603050405020304"/>
                        <a:cs typeface="Times New Roman" panose="02020603050405020304"/>
                      </a:endParaRPr>
                    </a:p>
                    <a:p>
                      <a:pPr marL="91440">
                        <a:lnSpc>
                          <a:spcPct val="100000"/>
                        </a:lnSpc>
                      </a:pPr>
                      <a:r>
                        <a:rPr sz="1400" spc="-10" dirty="0" err="1">
                          <a:latin typeface="Times New Roman" panose="02020603050405020304"/>
                          <a:cs typeface="Times New Roman" panose="02020603050405020304"/>
                        </a:rPr>
                        <a:t>мониторинга</a:t>
                      </a:r>
                      <a:endParaRPr sz="1400" dirty="0">
                        <a:latin typeface="Times New Roman" panose="02020603050405020304"/>
                        <a:cs typeface="Times New Roman" panose="02020603050405020304"/>
                      </a:endParaRPr>
                    </a:p>
                  </a:txBody>
                  <a:tcPr marL="0" marR="0" marT="3937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9EDFFD"/>
                    </a:solidFill>
                  </a:tcPr>
                </a:tc>
                <a:tc>
                  <a:txBody>
                    <a:bodyPr/>
                    <a:lstStyle/>
                    <a:p>
                      <a:pPr marL="92075">
                        <a:lnSpc>
                          <a:spcPct val="100000"/>
                        </a:lnSpc>
                        <a:spcBef>
                          <a:spcPts val="310"/>
                        </a:spcBef>
                        <a:tabLst>
                          <a:tab pos="1701800" algn="l"/>
                        </a:tabLst>
                      </a:pPr>
                      <a:r>
                        <a:rPr sz="1400">
                          <a:latin typeface="Times New Roman" panose="02020603050405020304"/>
                          <a:cs typeface="Times New Roman" panose="02020603050405020304"/>
                        </a:rPr>
                        <a:t>Несвоевременное	</a:t>
                      </a:r>
                      <a:r>
                        <a:rPr sz="1400" spc="-10">
                          <a:latin typeface="Times New Roman" panose="02020603050405020304"/>
                          <a:cs typeface="Times New Roman" panose="02020603050405020304"/>
                        </a:rPr>
                        <a:t>получение</a:t>
                      </a:r>
                      <a:endParaRPr sz="1400">
                        <a:latin typeface="Times New Roman" panose="02020603050405020304"/>
                        <a:cs typeface="Times New Roman" panose="02020603050405020304"/>
                      </a:endParaRPr>
                    </a:p>
                    <a:p>
                      <a:pPr marL="92075">
                        <a:lnSpc>
                          <a:spcPct val="100000"/>
                        </a:lnSpc>
                      </a:pPr>
                      <a:r>
                        <a:rPr sz="1400" spc="-15">
                          <a:latin typeface="Times New Roman" panose="02020603050405020304"/>
                          <a:cs typeface="Times New Roman" panose="02020603050405020304"/>
                        </a:rPr>
                        <a:t>управленческого</a:t>
                      </a:r>
                      <a:r>
                        <a:rPr sz="1400" spc="55">
                          <a:latin typeface="Times New Roman" panose="02020603050405020304"/>
                          <a:cs typeface="Times New Roman" panose="02020603050405020304"/>
                        </a:rPr>
                        <a:t> </a:t>
                      </a:r>
                      <a:r>
                        <a:rPr sz="1400" spc="-10">
                          <a:latin typeface="Times New Roman" panose="02020603050405020304"/>
                          <a:cs typeface="Times New Roman" panose="02020603050405020304"/>
                        </a:rPr>
                        <a:t>решения</a:t>
                      </a:r>
                      <a:endParaRPr sz="1400">
                        <a:latin typeface="Times New Roman" panose="02020603050405020304"/>
                        <a:cs typeface="Times New Roman" panose="02020603050405020304"/>
                      </a:endParaRPr>
                    </a:p>
                  </a:txBody>
                  <a:tcPr marL="0" marR="0" marT="3937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9EDFFD"/>
                    </a:solidFill>
                  </a:tcPr>
                </a:tc>
                <a:tc>
                  <a:txBody>
                    <a:bodyPr/>
                    <a:lstStyle/>
                    <a:p>
                      <a:pPr marL="92710">
                        <a:lnSpc>
                          <a:spcPct val="100000"/>
                        </a:lnSpc>
                        <a:spcBef>
                          <a:spcPts val="310"/>
                        </a:spcBef>
                        <a:tabLst>
                          <a:tab pos="2141855" algn="l"/>
                        </a:tabLst>
                      </a:pPr>
                      <a:r>
                        <a:rPr sz="1400" spc="-10">
                          <a:latin typeface="Times New Roman" panose="02020603050405020304"/>
                          <a:cs typeface="Times New Roman" panose="02020603050405020304"/>
                        </a:rPr>
                        <a:t>Повышение	</a:t>
                      </a:r>
                      <a:r>
                        <a:rPr sz="1400" spc="-15">
                          <a:latin typeface="Times New Roman" panose="02020603050405020304"/>
                          <a:cs typeface="Times New Roman" panose="02020603050405020304"/>
                        </a:rPr>
                        <a:t>качества</a:t>
                      </a:r>
                      <a:endParaRPr sz="1400">
                        <a:latin typeface="Times New Roman" panose="02020603050405020304"/>
                        <a:cs typeface="Times New Roman" panose="02020603050405020304"/>
                      </a:endParaRPr>
                    </a:p>
                    <a:p>
                      <a:pPr marL="92710">
                        <a:lnSpc>
                          <a:spcPct val="100000"/>
                        </a:lnSpc>
                      </a:pPr>
                      <a:r>
                        <a:rPr sz="1400" spc="-15">
                          <a:latin typeface="Times New Roman" panose="02020603050405020304"/>
                          <a:cs typeface="Times New Roman" panose="02020603050405020304"/>
                        </a:rPr>
                        <a:t>образовательных</a:t>
                      </a:r>
                      <a:r>
                        <a:rPr sz="1400" spc="80">
                          <a:latin typeface="Times New Roman" panose="02020603050405020304"/>
                          <a:cs typeface="Times New Roman" panose="02020603050405020304"/>
                        </a:rPr>
                        <a:t> </a:t>
                      </a:r>
                      <a:r>
                        <a:rPr sz="1400" spc="-10">
                          <a:latin typeface="Times New Roman" panose="02020603050405020304"/>
                          <a:cs typeface="Times New Roman" panose="02020603050405020304"/>
                        </a:rPr>
                        <a:t>условий</a:t>
                      </a:r>
                      <a:r>
                        <a:rPr sz="1400" spc="50">
                          <a:latin typeface="Times New Roman" panose="02020603050405020304"/>
                          <a:cs typeface="Times New Roman" panose="02020603050405020304"/>
                        </a:rPr>
                        <a:t> </a:t>
                      </a:r>
                      <a:r>
                        <a:rPr sz="1400" spc="-5">
                          <a:latin typeface="Times New Roman" panose="02020603050405020304"/>
                          <a:cs typeface="Times New Roman" panose="02020603050405020304"/>
                        </a:rPr>
                        <a:t>в</a:t>
                      </a:r>
                      <a:r>
                        <a:rPr sz="1400" spc="15">
                          <a:latin typeface="Times New Roman" panose="02020603050405020304"/>
                          <a:cs typeface="Times New Roman" panose="02020603050405020304"/>
                        </a:rPr>
                        <a:t> </a:t>
                      </a:r>
                      <a:r>
                        <a:rPr sz="1400" spc="-30">
                          <a:latin typeface="Times New Roman" panose="02020603050405020304"/>
                          <a:cs typeface="Times New Roman" panose="02020603050405020304"/>
                        </a:rPr>
                        <a:t>ДОУ</a:t>
                      </a:r>
                      <a:endParaRPr sz="1400">
                        <a:latin typeface="Times New Roman" panose="02020603050405020304"/>
                        <a:cs typeface="Times New Roman" panose="02020603050405020304"/>
                      </a:endParaRPr>
                    </a:p>
                  </a:txBody>
                  <a:tcPr marL="0" marR="0" marT="3937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9EDFF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993648">
                <a:tc>
                  <a:txBody>
                    <a:bodyPr/>
                    <a:lstStyle/>
                    <a:p>
                      <a:pPr marL="91440" marR="87630" algn="just">
                        <a:lnSpc>
                          <a:spcPct val="100000"/>
                        </a:lnSpc>
                        <a:spcBef>
                          <a:spcPts val="310"/>
                        </a:spcBef>
                        <a:tabLst>
                          <a:tab pos="1511935" algn="l"/>
                        </a:tabLst>
                      </a:pPr>
                      <a:r>
                        <a:rPr sz="1400" spc="-5" dirty="0">
                          <a:latin typeface="Times New Roman" panose="02020603050405020304"/>
                          <a:cs typeface="Times New Roman" panose="02020603050405020304"/>
                        </a:rPr>
                        <a:t>2.</a:t>
                      </a:r>
                      <a:r>
                        <a:rPr sz="1400" dirty="0">
                          <a:latin typeface="Times New Roman" panose="02020603050405020304"/>
                          <a:cs typeface="Times New Roman" panose="02020603050405020304"/>
                        </a:rPr>
                        <a:t> </a:t>
                      </a:r>
                      <a:r>
                        <a:rPr sz="1400" spc="-5" dirty="0" err="1">
                          <a:latin typeface="Times New Roman" panose="02020603050405020304"/>
                          <a:cs typeface="Times New Roman" panose="02020603050405020304"/>
                        </a:rPr>
                        <a:t>Отсутствие</a:t>
                      </a:r>
                      <a:r>
                        <a:rPr sz="1400" dirty="0">
                          <a:latin typeface="Times New Roman" panose="02020603050405020304"/>
                          <a:cs typeface="Times New Roman" panose="02020603050405020304"/>
                        </a:rPr>
                        <a:t> </a:t>
                      </a:r>
                      <a:r>
                        <a:rPr sz="1400" spc="-5" dirty="0" err="1">
                          <a:latin typeface="Times New Roman" panose="02020603050405020304"/>
                          <a:cs typeface="Times New Roman" panose="02020603050405020304"/>
                        </a:rPr>
                        <a:t>стандарта</a:t>
                      </a:r>
                      <a:r>
                        <a:rPr sz="1400" spc="-5" dirty="0">
                          <a:latin typeface="Times New Roman" panose="02020603050405020304"/>
                          <a:cs typeface="Times New Roman" panose="02020603050405020304"/>
                        </a:rPr>
                        <a:t> </a:t>
                      </a:r>
                      <a:r>
                        <a:rPr sz="1400" spc="-335" dirty="0">
                          <a:latin typeface="Times New Roman" panose="02020603050405020304"/>
                          <a:cs typeface="Times New Roman" panose="02020603050405020304"/>
                        </a:rPr>
                        <a:t> </a:t>
                      </a:r>
                      <a:r>
                        <a:rPr sz="1400" spc="-5" dirty="0" err="1">
                          <a:latin typeface="Times New Roman" panose="02020603050405020304"/>
                          <a:cs typeface="Times New Roman" panose="02020603050405020304"/>
                        </a:rPr>
                        <a:t>проц</a:t>
                      </a:r>
                      <a:r>
                        <a:rPr sz="1400" spc="20" dirty="0" err="1">
                          <a:latin typeface="Times New Roman" panose="02020603050405020304"/>
                          <a:cs typeface="Times New Roman" panose="02020603050405020304"/>
                        </a:rPr>
                        <a:t>е</a:t>
                      </a:r>
                      <a:r>
                        <a:rPr sz="1400" dirty="0" err="1">
                          <a:latin typeface="Times New Roman" panose="02020603050405020304"/>
                          <a:cs typeface="Times New Roman" panose="02020603050405020304"/>
                        </a:rPr>
                        <a:t>с</a:t>
                      </a:r>
                      <a:r>
                        <a:rPr sz="1400" spc="25" dirty="0" err="1">
                          <a:latin typeface="Times New Roman" panose="02020603050405020304"/>
                          <a:cs typeface="Times New Roman" panose="02020603050405020304"/>
                        </a:rPr>
                        <a:t>с</a:t>
                      </a:r>
                      <a:r>
                        <a:rPr sz="1400" dirty="0" err="1">
                          <a:latin typeface="Times New Roman" panose="02020603050405020304"/>
                          <a:cs typeface="Times New Roman" panose="02020603050405020304"/>
                        </a:rPr>
                        <a:t>а</a:t>
                      </a:r>
                      <a:r>
                        <a:rPr sz="1400" dirty="0">
                          <a:latin typeface="Times New Roman" panose="02020603050405020304"/>
                          <a:cs typeface="Times New Roman" panose="02020603050405020304"/>
                        </a:rPr>
                        <a:t>	</a:t>
                      </a:r>
                      <a:r>
                        <a:rPr sz="1400" spc="-5" dirty="0" err="1">
                          <a:latin typeface="Times New Roman" panose="02020603050405020304"/>
                          <a:cs typeface="Times New Roman" panose="02020603050405020304"/>
                        </a:rPr>
                        <a:t>пр</a:t>
                      </a:r>
                      <a:r>
                        <a:rPr sz="1400" spc="15" dirty="0" err="1">
                          <a:latin typeface="Times New Roman" panose="02020603050405020304"/>
                          <a:cs typeface="Times New Roman" panose="02020603050405020304"/>
                        </a:rPr>
                        <a:t>о</a:t>
                      </a:r>
                      <a:r>
                        <a:rPr sz="1400" spc="-10" dirty="0" err="1">
                          <a:latin typeface="Times New Roman" panose="02020603050405020304"/>
                          <a:cs typeface="Times New Roman" panose="02020603050405020304"/>
                        </a:rPr>
                        <a:t>в</a:t>
                      </a:r>
                      <a:r>
                        <a:rPr sz="1400" spc="-20" dirty="0" err="1">
                          <a:latin typeface="Times New Roman" panose="02020603050405020304"/>
                          <a:cs typeface="Times New Roman" panose="02020603050405020304"/>
                        </a:rPr>
                        <a:t>е</a:t>
                      </a:r>
                      <a:r>
                        <a:rPr sz="1400" spc="5" dirty="0" err="1">
                          <a:latin typeface="Times New Roman" panose="02020603050405020304"/>
                          <a:cs typeface="Times New Roman" panose="02020603050405020304"/>
                        </a:rPr>
                        <a:t>д</a:t>
                      </a:r>
                      <a:r>
                        <a:rPr sz="1400" dirty="0" err="1">
                          <a:latin typeface="Times New Roman" panose="02020603050405020304"/>
                          <a:cs typeface="Times New Roman" panose="02020603050405020304"/>
                        </a:rPr>
                        <a:t>е</a:t>
                      </a:r>
                      <a:r>
                        <a:rPr sz="1400" spc="-5" dirty="0" err="1">
                          <a:latin typeface="Times New Roman" panose="02020603050405020304"/>
                          <a:cs typeface="Times New Roman" panose="02020603050405020304"/>
                        </a:rPr>
                        <a:t>ния</a:t>
                      </a:r>
                      <a:r>
                        <a:rPr sz="1400" spc="-5" dirty="0">
                          <a:latin typeface="Times New Roman" panose="02020603050405020304"/>
                          <a:cs typeface="Times New Roman" panose="02020603050405020304"/>
                        </a:rPr>
                        <a:t>  </a:t>
                      </a:r>
                      <a:r>
                        <a:rPr sz="1400" spc="-10" dirty="0" err="1">
                          <a:latin typeface="Times New Roman" panose="02020603050405020304"/>
                          <a:cs typeface="Times New Roman" panose="02020603050405020304"/>
                        </a:rPr>
                        <a:t>мониторинга</a:t>
                      </a:r>
                      <a:endParaRPr sz="1400" dirty="0">
                        <a:latin typeface="Times New Roman" panose="02020603050405020304"/>
                        <a:cs typeface="Times New Roman" panose="02020603050405020304"/>
                      </a:endParaRPr>
                    </a:p>
                  </a:txBody>
                  <a:tcPr marL="0" marR="0" marT="3937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CF4"/>
                    </a:solidFill>
                  </a:tcPr>
                </a:tc>
                <a:tc>
                  <a:txBody>
                    <a:bodyPr/>
                    <a:lstStyle/>
                    <a:p>
                      <a:pPr marL="92075">
                        <a:lnSpc>
                          <a:spcPct val="100000"/>
                        </a:lnSpc>
                        <a:spcBef>
                          <a:spcPts val="310"/>
                        </a:spcBef>
                        <a:tabLst>
                          <a:tab pos="1732280" algn="l"/>
                        </a:tabLst>
                      </a:pPr>
                      <a:r>
                        <a:rPr lang="ru-RU" sz="1400" spc="-15" dirty="0" err="1" smtClean="0">
                          <a:latin typeface="Times New Roman" panose="02020603050405020304"/>
                          <a:cs typeface="Times New Roman" panose="02020603050405020304"/>
                        </a:rPr>
                        <a:t>Неу</a:t>
                      </a:r>
                      <a:r>
                        <a:rPr sz="1400" spc="-15" dirty="0" err="1" smtClean="0">
                          <a:latin typeface="Times New Roman" panose="02020603050405020304"/>
                          <a:cs typeface="Times New Roman" panose="02020603050405020304"/>
                        </a:rPr>
                        <a:t>довлетворенность</a:t>
                      </a:r>
                      <a:r>
                        <a:rPr sz="1400" spc="-15" dirty="0">
                          <a:latin typeface="Times New Roman" panose="02020603050405020304"/>
                          <a:cs typeface="Times New Roman" panose="02020603050405020304"/>
                        </a:rPr>
                        <a:t>	</a:t>
                      </a:r>
                      <a:r>
                        <a:rPr sz="1400" spc="-15" dirty="0" err="1">
                          <a:latin typeface="Times New Roman" panose="02020603050405020304"/>
                          <a:cs typeface="Times New Roman" panose="02020603050405020304"/>
                        </a:rPr>
                        <a:t>качеством</a:t>
                      </a:r>
                      <a:endParaRPr sz="1400" dirty="0">
                        <a:latin typeface="Times New Roman" panose="02020603050405020304"/>
                        <a:cs typeface="Times New Roman" panose="02020603050405020304"/>
                      </a:endParaRPr>
                    </a:p>
                    <a:p>
                      <a:pPr marL="92075">
                        <a:lnSpc>
                          <a:spcPct val="100000"/>
                        </a:lnSpc>
                      </a:pPr>
                      <a:r>
                        <a:rPr sz="1400" spc="-10" dirty="0" err="1">
                          <a:latin typeface="Times New Roman" panose="02020603050405020304"/>
                          <a:cs typeface="Times New Roman" panose="02020603050405020304"/>
                        </a:rPr>
                        <a:t>образования</a:t>
                      </a:r>
                      <a:endParaRPr sz="1400" dirty="0">
                        <a:latin typeface="Times New Roman" panose="02020603050405020304"/>
                        <a:cs typeface="Times New Roman" panose="02020603050405020304"/>
                      </a:endParaRPr>
                    </a:p>
                  </a:txBody>
                  <a:tcPr marL="0" marR="0" marT="3937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CF4"/>
                    </a:solidFill>
                  </a:tcPr>
                </a:tc>
                <a:tc>
                  <a:txBody>
                    <a:bodyPr/>
                    <a:lstStyle/>
                    <a:p>
                      <a:pPr marL="92710" algn="just">
                        <a:lnSpc>
                          <a:spcPct val="100000"/>
                        </a:lnSpc>
                        <a:spcBef>
                          <a:spcPts val="310"/>
                        </a:spcBef>
                        <a:tabLst>
                          <a:tab pos="1833880" algn="l"/>
                        </a:tabLst>
                      </a:pPr>
                      <a:r>
                        <a:rPr sz="1400" spc="5" dirty="0" err="1">
                          <a:latin typeface="Times New Roman" panose="02020603050405020304"/>
                          <a:cs typeface="Times New Roman" panose="02020603050405020304"/>
                        </a:rPr>
                        <a:t>Сбор</a:t>
                      </a:r>
                      <a:r>
                        <a:rPr sz="1400" spc="5" dirty="0">
                          <a:latin typeface="Times New Roman" panose="02020603050405020304"/>
                          <a:cs typeface="Times New Roman" panose="02020603050405020304"/>
                        </a:rPr>
                        <a:t>	</a:t>
                      </a:r>
                      <a:r>
                        <a:rPr sz="1400" spc="-10" dirty="0" err="1">
                          <a:latin typeface="Times New Roman" panose="02020603050405020304"/>
                          <a:cs typeface="Times New Roman" panose="02020603050405020304"/>
                        </a:rPr>
                        <a:t>информации</a:t>
                      </a:r>
                      <a:endParaRPr sz="1400" dirty="0">
                        <a:latin typeface="Times New Roman" panose="02020603050405020304"/>
                        <a:cs typeface="Times New Roman" panose="02020603050405020304"/>
                      </a:endParaRPr>
                    </a:p>
                    <a:p>
                      <a:pPr marL="92710" marR="83185" algn="just">
                        <a:lnSpc>
                          <a:spcPct val="100000"/>
                        </a:lnSpc>
                        <a:tabLst>
                          <a:tab pos="2023110" algn="l"/>
                        </a:tabLst>
                      </a:pPr>
                      <a:r>
                        <a:rPr sz="1400" spc="-10" dirty="0" err="1">
                          <a:latin typeface="Times New Roman" panose="02020603050405020304"/>
                          <a:cs typeface="Times New Roman" panose="02020603050405020304"/>
                        </a:rPr>
                        <a:t>удовлетворённости</a:t>
                      </a:r>
                      <a:r>
                        <a:rPr sz="1400" spc="-5" dirty="0">
                          <a:latin typeface="Times New Roman" panose="02020603050405020304"/>
                          <a:cs typeface="Times New Roman" panose="02020603050405020304"/>
                        </a:rPr>
                        <a:t> </a:t>
                      </a:r>
                      <a:r>
                        <a:rPr sz="1400" spc="-30" dirty="0" err="1" smtClean="0">
                          <a:latin typeface="Times New Roman" panose="02020603050405020304"/>
                          <a:cs typeface="Times New Roman" panose="02020603050405020304"/>
                        </a:rPr>
                        <a:t>к</a:t>
                      </a:r>
                      <a:r>
                        <a:rPr sz="1400" spc="-45" dirty="0" err="1" smtClean="0">
                          <a:latin typeface="Times New Roman" panose="02020603050405020304"/>
                          <a:cs typeface="Times New Roman" panose="02020603050405020304"/>
                        </a:rPr>
                        <a:t>а</a:t>
                      </a:r>
                      <a:r>
                        <a:rPr sz="1400" dirty="0" err="1" smtClean="0">
                          <a:latin typeface="Times New Roman" panose="02020603050405020304"/>
                          <a:cs typeface="Times New Roman" panose="02020603050405020304"/>
                        </a:rPr>
                        <a:t>ч</a:t>
                      </a:r>
                      <a:r>
                        <a:rPr sz="1400" spc="25" dirty="0" err="1" smtClean="0">
                          <a:latin typeface="Times New Roman" panose="02020603050405020304"/>
                          <a:cs typeface="Times New Roman" panose="02020603050405020304"/>
                        </a:rPr>
                        <a:t>ес</a:t>
                      </a:r>
                      <a:r>
                        <a:rPr sz="1400" spc="-10" dirty="0" err="1" smtClean="0">
                          <a:latin typeface="Times New Roman" panose="02020603050405020304"/>
                          <a:cs typeface="Times New Roman" panose="02020603050405020304"/>
                        </a:rPr>
                        <a:t>тв</a:t>
                      </a:r>
                      <a:r>
                        <a:rPr sz="1400" spc="-25" dirty="0" err="1" smtClean="0">
                          <a:latin typeface="Times New Roman" panose="02020603050405020304"/>
                          <a:cs typeface="Times New Roman" panose="02020603050405020304"/>
                        </a:rPr>
                        <a:t>о</a:t>
                      </a:r>
                      <a:r>
                        <a:rPr sz="1400" dirty="0" err="1" smtClean="0">
                          <a:latin typeface="Times New Roman" panose="02020603050405020304"/>
                          <a:cs typeface="Times New Roman" panose="02020603050405020304"/>
                        </a:rPr>
                        <a:t>м</a:t>
                      </a:r>
                      <a:r>
                        <a:rPr sz="1400" dirty="0" smtClean="0">
                          <a:latin typeface="Times New Roman" panose="02020603050405020304"/>
                          <a:cs typeface="Times New Roman" panose="02020603050405020304"/>
                        </a:rPr>
                        <a:t>  </a:t>
                      </a:r>
                      <a:r>
                        <a:rPr sz="1400" spc="-15" dirty="0" err="1">
                          <a:latin typeface="Times New Roman" panose="02020603050405020304"/>
                          <a:cs typeface="Times New Roman" panose="02020603050405020304"/>
                        </a:rPr>
                        <a:t>образовательных</a:t>
                      </a:r>
                      <a:r>
                        <a:rPr sz="1400" spc="85" dirty="0">
                          <a:latin typeface="Times New Roman" panose="02020603050405020304"/>
                          <a:cs typeface="Times New Roman" panose="02020603050405020304"/>
                        </a:rPr>
                        <a:t> </a:t>
                      </a:r>
                      <a:r>
                        <a:rPr sz="1400" spc="-15" dirty="0" err="1">
                          <a:latin typeface="Times New Roman" panose="02020603050405020304"/>
                          <a:cs typeface="Times New Roman" panose="02020603050405020304"/>
                        </a:rPr>
                        <a:t>услуг</a:t>
                      </a:r>
                      <a:endParaRPr sz="1400" dirty="0">
                        <a:latin typeface="Times New Roman" panose="02020603050405020304"/>
                        <a:cs typeface="Times New Roman" panose="02020603050405020304"/>
                      </a:endParaRPr>
                    </a:p>
                  </a:txBody>
                  <a:tcPr marL="0" marR="0" marT="3937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CF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769365">
                <a:tc>
                  <a:txBody>
                    <a:bodyPr/>
                    <a:lstStyle/>
                    <a:p>
                      <a:pPr marL="91440" marR="129540">
                        <a:lnSpc>
                          <a:spcPct val="100000"/>
                        </a:lnSpc>
                        <a:spcBef>
                          <a:spcPts val="315"/>
                        </a:spcBef>
                      </a:pPr>
                      <a:r>
                        <a:rPr sz="1400" spc="-10" dirty="0">
                          <a:latin typeface="Times New Roman" panose="02020603050405020304"/>
                          <a:cs typeface="Times New Roman" panose="02020603050405020304"/>
                        </a:rPr>
                        <a:t>3.Применение </a:t>
                      </a:r>
                      <a:r>
                        <a:rPr sz="1400" spc="-5" dirty="0">
                          <a:latin typeface="Times New Roman" panose="02020603050405020304"/>
                          <a:cs typeface="Times New Roman" panose="02020603050405020304"/>
                        </a:rPr>
                        <a:t> </a:t>
                      </a:r>
                      <a:r>
                        <a:rPr sz="1400" spc="-15" dirty="0" err="1">
                          <a:latin typeface="Times New Roman" panose="02020603050405020304"/>
                          <a:cs typeface="Times New Roman" panose="02020603050405020304"/>
                        </a:rPr>
                        <a:t>инновационных</a:t>
                      </a:r>
                      <a:r>
                        <a:rPr sz="1400" spc="60" dirty="0">
                          <a:latin typeface="Times New Roman" panose="02020603050405020304"/>
                          <a:cs typeface="Times New Roman" panose="02020603050405020304"/>
                        </a:rPr>
                        <a:t> </a:t>
                      </a:r>
                      <a:r>
                        <a:rPr sz="1400" spc="-15" dirty="0" err="1">
                          <a:latin typeface="Times New Roman" panose="02020603050405020304"/>
                          <a:cs typeface="Times New Roman" panose="02020603050405020304"/>
                        </a:rPr>
                        <a:t>технологий</a:t>
                      </a:r>
                      <a:r>
                        <a:rPr sz="1400" spc="65" dirty="0">
                          <a:latin typeface="Times New Roman" panose="02020603050405020304"/>
                          <a:cs typeface="Times New Roman" panose="02020603050405020304"/>
                        </a:rPr>
                        <a:t> </a:t>
                      </a:r>
                      <a:r>
                        <a:rPr sz="1400" spc="-5" dirty="0">
                          <a:latin typeface="Times New Roman" panose="02020603050405020304"/>
                          <a:cs typeface="Times New Roman" panose="02020603050405020304"/>
                        </a:rPr>
                        <a:t>в </a:t>
                      </a:r>
                      <a:r>
                        <a:rPr sz="1400" spc="-335" dirty="0">
                          <a:latin typeface="Times New Roman" panose="02020603050405020304"/>
                          <a:cs typeface="Times New Roman" panose="02020603050405020304"/>
                        </a:rPr>
                        <a:t> </a:t>
                      </a:r>
                      <a:r>
                        <a:rPr sz="1400" spc="-15" dirty="0" err="1">
                          <a:latin typeface="Times New Roman" panose="02020603050405020304"/>
                          <a:cs typeface="Times New Roman" panose="02020603050405020304"/>
                        </a:rPr>
                        <a:t>образовательном</a:t>
                      </a:r>
                      <a:r>
                        <a:rPr sz="1400" spc="50" dirty="0">
                          <a:latin typeface="Times New Roman" panose="02020603050405020304"/>
                          <a:cs typeface="Times New Roman" panose="02020603050405020304"/>
                        </a:rPr>
                        <a:t> </a:t>
                      </a:r>
                      <a:r>
                        <a:rPr sz="1400" dirty="0" err="1">
                          <a:latin typeface="Times New Roman" panose="02020603050405020304"/>
                          <a:cs typeface="Times New Roman" panose="02020603050405020304"/>
                        </a:rPr>
                        <a:t>процессе</a:t>
                      </a:r>
                      <a:endParaRPr sz="1400" dirty="0">
                        <a:latin typeface="Times New Roman" panose="02020603050405020304"/>
                        <a:cs typeface="Times New Roman" panose="02020603050405020304"/>
                      </a:endParaRPr>
                    </a:p>
                  </a:txBody>
                  <a:tcPr marL="0" marR="0" marT="4000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9EDFFD"/>
                    </a:solidFill>
                  </a:tcPr>
                </a:tc>
                <a:tc>
                  <a:txBody>
                    <a:bodyPr/>
                    <a:lstStyle/>
                    <a:p>
                      <a:pPr marL="92075" marR="140335">
                        <a:lnSpc>
                          <a:spcPct val="100000"/>
                        </a:lnSpc>
                        <a:spcBef>
                          <a:spcPts val="315"/>
                        </a:spcBef>
                      </a:pPr>
                      <a:r>
                        <a:rPr sz="1400" spc="-10">
                          <a:latin typeface="Times New Roman" panose="02020603050405020304"/>
                          <a:cs typeface="Times New Roman" panose="02020603050405020304"/>
                        </a:rPr>
                        <a:t>Повышение</a:t>
                      </a:r>
                      <a:r>
                        <a:rPr sz="1400" spc="55">
                          <a:latin typeface="Times New Roman" panose="02020603050405020304"/>
                          <a:cs typeface="Times New Roman" panose="02020603050405020304"/>
                        </a:rPr>
                        <a:t> </a:t>
                      </a:r>
                      <a:r>
                        <a:rPr sz="1400" spc="-20">
                          <a:latin typeface="Times New Roman" panose="02020603050405020304"/>
                          <a:cs typeface="Times New Roman" panose="02020603050405020304"/>
                        </a:rPr>
                        <a:t>качества </a:t>
                      </a:r>
                      <a:r>
                        <a:rPr sz="1400" spc="-15">
                          <a:latin typeface="Times New Roman" panose="02020603050405020304"/>
                          <a:cs typeface="Times New Roman" panose="02020603050405020304"/>
                        </a:rPr>
                        <a:t> </a:t>
                      </a:r>
                      <a:r>
                        <a:rPr sz="1400" spc="-10">
                          <a:latin typeface="Times New Roman" panose="02020603050405020304"/>
                          <a:cs typeface="Times New Roman" panose="02020603050405020304"/>
                        </a:rPr>
                        <a:t>образования</a:t>
                      </a:r>
                      <a:r>
                        <a:rPr sz="1400" spc="30">
                          <a:latin typeface="Times New Roman" panose="02020603050405020304"/>
                          <a:cs typeface="Times New Roman" panose="02020603050405020304"/>
                        </a:rPr>
                        <a:t> </a:t>
                      </a:r>
                      <a:r>
                        <a:rPr sz="1400">
                          <a:latin typeface="Times New Roman" panose="02020603050405020304"/>
                          <a:cs typeface="Times New Roman" panose="02020603050405020304"/>
                        </a:rPr>
                        <a:t>через</a:t>
                      </a:r>
                      <a:r>
                        <a:rPr sz="1400" spc="-20">
                          <a:latin typeface="Times New Roman" panose="02020603050405020304"/>
                          <a:cs typeface="Times New Roman" panose="02020603050405020304"/>
                        </a:rPr>
                        <a:t> </a:t>
                      </a:r>
                      <a:r>
                        <a:rPr sz="1400" spc="-10">
                          <a:latin typeface="Times New Roman" panose="02020603050405020304"/>
                          <a:cs typeface="Times New Roman" panose="02020603050405020304"/>
                        </a:rPr>
                        <a:t>повышения </a:t>
                      </a:r>
                      <a:r>
                        <a:rPr sz="1400" spc="-5">
                          <a:latin typeface="Times New Roman" panose="02020603050405020304"/>
                          <a:cs typeface="Times New Roman" panose="02020603050405020304"/>
                        </a:rPr>
                        <a:t> </a:t>
                      </a:r>
                      <a:r>
                        <a:rPr sz="1400" spc="-10">
                          <a:latin typeface="Times New Roman" panose="02020603050405020304"/>
                          <a:cs typeface="Times New Roman" panose="02020603050405020304"/>
                        </a:rPr>
                        <a:t>уровня</a:t>
                      </a:r>
                      <a:r>
                        <a:rPr sz="1400" spc="20">
                          <a:latin typeface="Times New Roman" panose="02020603050405020304"/>
                          <a:cs typeface="Times New Roman" panose="02020603050405020304"/>
                        </a:rPr>
                        <a:t> </a:t>
                      </a:r>
                      <a:r>
                        <a:rPr sz="1400" spc="-15">
                          <a:latin typeface="Times New Roman" panose="02020603050405020304"/>
                          <a:cs typeface="Times New Roman" panose="02020603050405020304"/>
                        </a:rPr>
                        <a:t>компетенции</a:t>
                      </a:r>
                      <a:r>
                        <a:rPr sz="1400" spc="20">
                          <a:latin typeface="Times New Roman" panose="02020603050405020304"/>
                          <a:cs typeface="Times New Roman" panose="02020603050405020304"/>
                        </a:rPr>
                        <a:t> </a:t>
                      </a:r>
                      <a:r>
                        <a:rPr sz="1400" spc="-10">
                          <a:latin typeface="Times New Roman" panose="02020603050405020304"/>
                          <a:cs typeface="Times New Roman" panose="02020603050405020304"/>
                        </a:rPr>
                        <a:t>педагогов</a:t>
                      </a:r>
                      <a:endParaRPr sz="1400">
                        <a:latin typeface="Times New Roman" panose="02020603050405020304"/>
                        <a:cs typeface="Times New Roman" panose="02020603050405020304"/>
                      </a:endParaRPr>
                    </a:p>
                  </a:txBody>
                  <a:tcPr marL="0" marR="0" marT="4000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9EDFFD"/>
                    </a:solidFill>
                  </a:tcPr>
                </a:tc>
                <a:tc>
                  <a:txBody>
                    <a:bodyPr/>
                    <a:lstStyle/>
                    <a:p>
                      <a:pPr marL="92710" marR="85090">
                        <a:lnSpc>
                          <a:spcPct val="100000"/>
                        </a:lnSpc>
                        <a:spcBef>
                          <a:spcPts val="315"/>
                        </a:spcBef>
                        <a:tabLst>
                          <a:tab pos="1080770" algn="l"/>
                          <a:tab pos="1973580" algn="l"/>
                        </a:tabLst>
                      </a:pPr>
                      <a:r>
                        <a:rPr sz="1400" spc="-25">
                          <a:latin typeface="Times New Roman" panose="02020603050405020304"/>
                          <a:cs typeface="Times New Roman" panose="02020603050405020304"/>
                        </a:rPr>
                        <a:t>И</a:t>
                      </a:r>
                      <a:r>
                        <a:rPr sz="1400" spc="20">
                          <a:latin typeface="Times New Roman" panose="02020603050405020304"/>
                          <a:cs typeface="Times New Roman" panose="02020603050405020304"/>
                        </a:rPr>
                        <a:t>н</a:t>
                      </a:r>
                      <a:r>
                        <a:rPr sz="1400" spc="-10">
                          <a:latin typeface="Times New Roman" panose="02020603050405020304"/>
                          <a:cs typeface="Times New Roman" panose="02020603050405020304"/>
                        </a:rPr>
                        <a:t>т</a:t>
                      </a:r>
                      <a:r>
                        <a:rPr sz="1400">
                          <a:latin typeface="Times New Roman" panose="02020603050405020304"/>
                          <a:cs typeface="Times New Roman" panose="02020603050405020304"/>
                        </a:rPr>
                        <a:t>ерн</a:t>
                      </a:r>
                      <a:r>
                        <a:rPr sz="1400" spc="25">
                          <a:latin typeface="Times New Roman" panose="02020603050405020304"/>
                          <a:cs typeface="Times New Roman" panose="02020603050405020304"/>
                        </a:rPr>
                        <a:t>е</a:t>
                      </a:r>
                      <a:r>
                        <a:rPr sz="1400">
                          <a:latin typeface="Times New Roman" panose="02020603050405020304"/>
                          <a:cs typeface="Times New Roman" panose="02020603050405020304"/>
                        </a:rPr>
                        <a:t>т	р</a:t>
                      </a:r>
                      <a:r>
                        <a:rPr sz="1400" spc="25">
                          <a:latin typeface="Times New Roman" panose="02020603050405020304"/>
                          <a:cs typeface="Times New Roman" panose="02020603050405020304"/>
                        </a:rPr>
                        <a:t>е</a:t>
                      </a:r>
                      <a:r>
                        <a:rPr sz="1400">
                          <a:latin typeface="Times New Roman" panose="02020603050405020304"/>
                          <a:cs typeface="Times New Roman" panose="02020603050405020304"/>
                        </a:rPr>
                        <a:t>сурсы	</a:t>
                      </a:r>
                      <a:r>
                        <a:rPr sz="1400" spc="-10">
                          <a:latin typeface="Times New Roman" panose="02020603050405020304"/>
                          <a:cs typeface="Times New Roman" panose="02020603050405020304"/>
                        </a:rPr>
                        <a:t>(в</a:t>
                      </a:r>
                      <a:r>
                        <a:rPr sz="1400" spc="5">
                          <a:latin typeface="Times New Roman" panose="02020603050405020304"/>
                          <a:cs typeface="Times New Roman" panose="02020603050405020304"/>
                        </a:rPr>
                        <a:t>е</a:t>
                      </a:r>
                      <a:r>
                        <a:rPr sz="1400" spc="-10">
                          <a:latin typeface="Times New Roman" panose="02020603050405020304"/>
                          <a:cs typeface="Times New Roman" panose="02020603050405020304"/>
                        </a:rPr>
                        <a:t>б</a:t>
                      </a:r>
                      <a:r>
                        <a:rPr sz="1400" spc="5">
                          <a:latin typeface="Times New Roman" panose="02020603050405020304"/>
                          <a:cs typeface="Times New Roman" panose="02020603050405020304"/>
                        </a:rPr>
                        <a:t>е</a:t>
                      </a:r>
                      <a:r>
                        <a:rPr sz="1400" spc="-5">
                          <a:latin typeface="Times New Roman" panose="02020603050405020304"/>
                          <a:cs typeface="Times New Roman" panose="02020603050405020304"/>
                        </a:rPr>
                        <a:t>н</a:t>
                      </a:r>
                      <a:r>
                        <a:rPr sz="1400" spc="5">
                          <a:latin typeface="Times New Roman" panose="02020603050405020304"/>
                          <a:cs typeface="Times New Roman" panose="02020603050405020304"/>
                        </a:rPr>
                        <a:t>а</a:t>
                      </a:r>
                      <a:r>
                        <a:rPr sz="1400">
                          <a:latin typeface="Times New Roman" panose="02020603050405020304"/>
                          <a:cs typeface="Times New Roman" panose="02020603050405020304"/>
                        </a:rPr>
                        <a:t>р</a:t>
                      </a:r>
                      <a:r>
                        <a:rPr sz="1400" spc="-10">
                          <a:latin typeface="Times New Roman" panose="02020603050405020304"/>
                          <a:cs typeface="Times New Roman" panose="02020603050405020304"/>
                        </a:rPr>
                        <a:t>ы</a:t>
                      </a:r>
                      <a:r>
                        <a:rPr sz="1400">
                          <a:latin typeface="Times New Roman" panose="02020603050405020304"/>
                          <a:cs typeface="Times New Roman" panose="02020603050405020304"/>
                        </a:rPr>
                        <a:t>,  </a:t>
                      </a:r>
                      <a:r>
                        <a:rPr sz="1400" spc="-5">
                          <a:latin typeface="Times New Roman" panose="02020603050405020304"/>
                          <a:cs typeface="Times New Roman" panose="02020603050405020304"/>
                        </a:rPr>
                        <a:t>семинары)</a:t>
                      </a:r>
                      <a:endParaRPr sz="1400">
                        <a:latin typeface="Times New Roman" panose="02020603050405020304"/>
                        <a:cs typeface="Times New Roman" panose="02020603050405020304"/>
                      </a:endParaRPr>
                    </a:p>
                  </a:txBody>
                  <a:tcPr marL="0" marR="0" marT="4000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9EDFF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218057">
                <a:tc>
                  <a:txBody>
                    <a:bodyPr/>
                    <a:lstStyle/>
                    <a:p>
                      <a:pPr marL="91440" marR="84455" algn="just">
                        <a:lnSpc>
                          <a:spcPct val="100000"/>
                        </a:lnSpc>
                        <a:spcBef>
                          <a:spcPts val="320"/>
                        </a:spcBef>
                        <a:tabLst>
                          <a:tab pos="2305050" algn="l"/>
                        </a:tabLst>
                      </a:pPr>
                      <a:r>
                        <a:rPr sz="1400" spc="-5" dirty="0">
                          <a:latin typeface="Times New Roman" panose="02020603050405020304"/>
                          <a:cs typeface="Times New Roman" panose="02020603050405020304"/>
                        </a:rPr>
                        <a:t>4.Внедрение</a:t>
                      </a:r>
                      <a:r>
                        <a:rPr sz="1400" dirty="0">
                          <a:latin typeface="Times New Roman" panose="02020603050405020304"/>
                          <a:cs typeface="Times New Roman" panose="02020603050405020304"/>
                        </a:rPr>
                        <a:t> </a:t>
                      </a:r>
                      <a:r>
                        <a:rPr sz="1400" spc="-5" dirty="0" err="1">
                          <a:latin typeface="Times New Roman" panose="02020603050405020304"/>
                          <a:cs typeface="Times New Roman" panose="02020603050405020304"/>
                        </a:rPr>
                        <a:t>бережливых</a:t>
                      </a:r>
                      <a:r>
                        <a:rPr sz="1400" spc="-5" dirty="0">
                          <a:latin typeface="Times New Roman" panose="02020603050405020304"/>
                          <a:cs typeface="Times New Roman" panose="02020603050405020304"/>
                        </a:rPr>
                        <a:t> </a:t>
                      </a:r>
                      <a:r>
                        <a:rPr sz="1400" spc="-335" dirty="0">
                          <a:latin typeface="Times New Roman" panose="02020603050405020304"/>
                          <a:cs typeface="Times New Roman" panose="02020603050405020304"/>
                        </a:rPr>
                        <a:t> </a:t>
                      </a:r>
                      <a:r>
                        <a:rPr sz="1400" spc="-10" dirty="0" err="1">
                          <a:latin typeface="Times New Roman" panose="02020603050405020304"/>
                          <a:cs typeface="Times New Roman" panose="02020603050405020304"/>
                        </a:rPr>
                        <a:t>т</a:t>
                      </a:r>
                      <a:r>
                        <a:rPr sz="1400" dirty="0" err="1">
                          <a:latin typeface="Times New Roman" panose="02020603050405020304"/>
                          <a:cs typeface="Times New Roman" panose="02020603050405020304"/>
                        </a:rPr>
                        <a:t>е</a:t>
                      </a:r>
                      <a:r>
                        <a:rPr sz="1400" spc="-25" dirty="0" err="1">
                          <a:latin typeface="Times New Roman" panose="02020603050405020304"/>
                          <a:cs typeface="Times New Roman" panose="02020603050405020304"/>
                        </a:rPr>
                        <a:t>х</a:t>
                      </a:r>
                      <a:r>
                        <a:rPr sz="1400" spc="20" dirty="0" err="1">
                          <a:latin typeface="Times New Roman" panose="02020603050405020304"/>
                          <a:cs typeface="Times New Roman" panose="02020603050405020304"/>
                        </a:rPr>
                        <a:t>н</a:t>
                      </a:r>
                      <a:r>
                        <a:rPr sz="1400" spc="-25" dirty="0" err="1">
                          <a:latin typeface="Times New Roman" panose="02020603050405020304"/>
                          <a:cs typeface="Times New Roman" panose="02020603050405020304"/>
                        </a:rPr>
                        <a:t>о</a:t>
                      </a:r>
                      <a:r>
                        <a:rPr sz="1400" dirty="0" err="1">
                          <a:latin typeface="Times New Roman" panose="02020603050405020304"/>
                          <a:cs typeface="Times New Roman" panose="02020603050405020304"/>
                        </a:rPr>
                        <a:t>ло</a:t>
                      </a:r>
                      <a:r>
                        <a:rPr sz="1400" spc="5" dirty="0" err="1">
                          <a:latin typeface="Times New Roman" panose="02020603050405020304"/>
                          <a:cs typeface="Times New Roman" panose="02020603050405020304"/>
                        </a:rPr>
                        <a:t>г</a:t>
                      </a:r>
                      <a:r>
                        <a:rPr sz="1400" spc="-5" dirty="0" err="1">
                          <a:latin typeface="Times New Roman" panose="02020603050405020304"/>
                          <a:cs typeface="Times New Roman" panose="02020603050405020304"/>
                        </a:rPr>
                        <a:t>и</a:t>
                      </a:r>
                      <a:r>
                        <a:rPr sz="1400" dirty="0" err="1">
                          <a:latin typeface="Times New Roman" panose="02020603050405020304"/>
                          <a:cs typeface="Times New Roman" panose="02020603050405020304"/>
                        </a:rPr>
                        <a:t>й</a:t>
                      </a:r>
                      <a:r>
                        <a:rPr sz="1400" dirty="0">
                          <a:latin typeface="Times New Roman" panose="02020603050405020304"/>
                          <a:cs typeface="Times New Roman" panose="02020603050405020304"/>
                        </a:rPr>
                        <a:t>	в</a:t>
                      </a:r>
                    </a:p>
                    <a:p>
                      <a:pPr marL="91440" marR="86995" algn="just">
                        <a:lnSpc>
                          <a:spcPct val="100000"/>
                        </a:lnSpc>
                      </a:pPr>
                      <a:r>
                        <a:rPr sz="1400" spc="-10" dirty="0" err="1">
                          <a:latin typeface="Times New Roman" panose="02020603050405020304"/>
                          <a:cs typeface="Times New Roman" panose="02020603050405020304"/>
                        </a:rPr>
                        <a:t>образовательный</a:t>
                      </a:r>
                      <a:r>
                        <a:rPr sz="1400" spc="-5" dirty="0">
                          <a:latin typeface="Times New Roman" panose="02020603050405020304"/>
                          <a:cs typeface="Times New Roman" panose="02020603050405020304"/>
                        </a:rPr>
                        <a:t> </a:t>
                      </a:r>
                      <a:r>
                        <a:rPr sz="1400" dirty="0" err="1">
                          <a:latin typeface="Times New Roman" panose="02020603050405020304"/>
                          <a:cs typeface="Times New Roman" panose="02020603050405020304"/>
                        </a:rPr>
                        <a:t>процесс</a:t>
                      </a:r>
                      <a:r>
                        <a:rPr sz="1400" dirty="0">
                          <a:latin typeface="Times New Roman" panose="02020603050405020304"/>
                          <a:cs typeface="Times New Roman" panose="02020603050405020304"/>
                        </a:rPr>
                        <a:t> </a:t>
                      </a:r>
                      <a:r>
                        <a:rPr sz="1400" spc="5" dirty="0">
                          <a:latin typeface="Times New Roman" panose="02020603050405020304"/>
                          <a:cs typeface="Times New Roman" panose="02020603050405020304"/>
                        </a:rPr>
                        <a:t> </a:t>
                      </a:r>
                      <a:r>
                        <a:rPr lang="ru-RU" sz="1400" spc="-5" dirty="0" smtClean="0">
                          <a:latin typeface="Times New Roman" panose="02020603050405020304"/>
                          <a:cs typeface="Times New Roman" panose="02020603050405020304"/>
                        </a:rPr>
                        <a:t>в</a:t>
                      </a:r>
                      <a:r>
                        <a:rPr lang="ru-RU" sz="1400" spc="-5" baseline="0" dirty="0" smtClean="0">
                          <a:latin typeface="Times New Roman" panose="02020603050405020304"/>
                          <a:cs typeface="Times New Roman" panose="02020603050405020304"/>
                        </a:rPr>
                        <a:t> подготовительной группе</a:t>
                      </a:r>
                      <a:endParaRPr sz="1400" dirty="0">
                        <a:latin typeface="Times New Roman" panose="02020603050405020304"/>
                        <a:cs typeface="Times New Roman" panose="02020603050405020304"/>
                      </a:endParaRPr>
                    </a:p>
                  </a:txBody>
                  <a:tcPr marL="0" marR="0" marT="4064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CF4"/>
                    </a:solidFill>
                  </a:tcPr>
                </a:tc>
                <a:tc>
                  <a:txBody>
                    <a:bodyPr/>
                    <a:lstStyle/>
                    <a:p>
                      <a:pPr marL="92075" marR="83820" algn="just">
                        <a:lnSpc>
                          <a:spcPct val="100000"/>
                        </a:lnSpc>
                        <a:spcBef>
                          <a:spcPts val="320"/>
                        </a:spcBef>
                        <a:tabLst>
                          <a:tab pos="2030730" algn="l"/>
                        </a:tabLst>
                      </a:pPr>
                      <a:r>
                        <a:rPr lang="ru-RU" sz="1400" dirty="0" smtClean="0">
                          <a:latin typeface="Times New Roman" panose="02020603050405020304"/>
                          <a:cs typeface="Times New Roman" panose="02020603050405020304"/>
                        </a:rPr>
                        <a:t>Неактивны</a:t>
                      </a:r>
                      <a:r>
                        <a:rPr sz="1400" dirty="0">
                          <a:latin typeface="Times New Roman" panose="02020603050405020304"/>
                          <a:cs typeface="Times New Roman" panose="02020603050405020304"/>
                        </a:rPr>
                        <a:t>	</a:t>
                      </a:r>
                      <a:r>
                        <a:rPr sz="1400" spc="-5" dirty="0" err="1">
                          <a:latin typeface="Times New Roman" panose="02020603050405020304"/>
                          <a:cs typeface="Times New Roman" panose="02020603050405020304"/>
                        </a:rPr>
                        <a:t>н</a:t>
                      </a:r>
                      <a:r>
                        <a:rPr sz="1400" spc="20" dirty="0" err="1">
                          <a:latin typeface="Times New Roman" panose="02020603050405020304"/>
                          <a:cs typeface="Times New Roman" panose="02020603050405020304"/>
                        </a:rPr>
                        <a:t>о</a:t>
                      </a:r>
                      <a:r>
                        <a:rPr sz="1400" spc="-10" dirty="0" err="1">
                          <a:latin typeface="Times New Roman" panose="02020603050405020304"/>
                          <a:cs typeface="Times New Roman" panose="02020603050405020304"/>
                        </a:rPr>
                        <a:t>в</a:t>
                      </a:r>
                      <a:r>
                        <a:rPr sz="1400" dirty="0" err="1">
                          <a:latin typeface="Times New Roman" panose="02020603050405020304"/>
                          <a:cs typeface="Times New Roman" panose="02020603050405020304"/>
                        </a:rPr>
                        <a:t>ые</a:t>
                      </a:r>
                      <a:r>
                        <a:rPr sz="1400" dirty="0">
                          <a:latin typeface="Times New Roman" panose="02020603050405020304"/>
                          <a:cs typeface="Times New Roman" panose="02020603050405020304"/>
                        </a:rPr>
                        <a:t>  </a:t>
                      </a:r>
                      <a:r>
                        <a:rPr sz="1400" spc="-5" dirty="0" err="1">
                          <a:latin typeface="Times New Roman" panose="02020603050405020304"/>
                          <a:cs typeface="Times New Roman" panose="02020603050405020304"/>
                        </a:rPr>
                        <a:t>современные</a:t>
                      </a:r>
                      <a:r>
                        <a:rPr sz="1400" spc="-5" dirty="0">
                          <a:latin typeface="Times New Roman" panose="02020603050405020304"/>
                          <a:cs typeface="Times New Roman" panose="02020603050405020304"/>
                        </a:rPr>
                        <a:t> </a:t>
                      </a:r>
                      <a:r>
                        <a:rPr sz="1400" spc="-5" dirty="0" err="1">
                          <a:latin typeface="Times New Roman" panose="02020603050405020304"/>
                          <a:cs typeface="Times New Roman" panose="02020603050405020304"/>
                        </a:rPr>
                        <a:t>способы</a:t>
                      </a:r>
                      <a:r>
                        <a:rPr sz="1400" spc="-5" dirty="0">
                          <a:latin typeface="Times New Roman" panose="02020603050405020304"/>
                          <a:cs typeface="Times New Roman" panose="02020603050405020304"/>
                        </a:rPr>
                        <a:t> </a:t>
                      </a:r>
                      <a:r>
                        <a:rPr sz="1400" spc="-10" dirty="0" err="1">
                          <a:latin typeface="Times New Roman" panose="02020603050405020304"/>
                          <a:cs typeface="Times New Roman" panose="02020603050405020304"/>
                        </a:rPr>
                        <a:t>работы</a:t>
                      </a:r>
                      <a:r>
                        <a:rPr sz="1400" spc="-10" dirty="0">
                          <a:latin typeface="Times New Roman" panose="02020603050405020304"/>
                          <a:cs typeface="Times New Roman" panose="02020603050405020304"/>
                        </a:rPr>
                        <a:t> </a:t>
                      </a:r>
                      <a:r>
                        <a:rPr sz="1400" spc="-5" dirty="0">
                          <a:latin typeface="Times New Roman" panose="02020603050405020304"/>
                          <a:cs typeface="Times New Roman" panose="02020603050405020304"/>
                        </a:rPr>
                        <a:t>с </a:t>
                      </a:r>
                      <a:r>
                        <a:rPr sz="1400" spc="-335" dirty="0">
                          <a:latin typeface="Times New Roman" panose="02020603050405020304"/>
                          <a:cs typeface="Times New Roman" panose="02020603050405020304"/>
                        </a:rPr>
                        <a:t> </a:t>
                      </a:r>
                      <a:r>
                        <a:rPr sz="1400" spc="-10" dirty="0" err="1">
                          <a:latin typeface="Times New Roman" panose="02020603050405020304"/>
                          <a:cs typeface="Times New Roman" panose="02020603050405020304"/>
                        </a:rPr>
                        <a:t>воспитанниками</a:t>
                      </a:r>
                      <a:endParaRPr sz="1400" dirty="0">
                        <a:latin typeface="Times New Roman" panose="02020603050405020304"/>
                        <a:cs typeface="Times New Roman" panose="02020603050405020304"/>
                      </a:endParaRPr>
                    </a:p>
                  </a:txBody>
                  <a:tcPr marL="0" marR="0" marT="4064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CF4"/>
                    </a:solidFill>
                  </a:tcPr>
                </a:tc>
                <a:tc>
                  <a:txBody>
                    <a:bodyPr/>
                    <a:lstStyle/>
                    <a:p>
                      <a:pPr marL="92710" marR="82550">
                        <a:lnSpc>
                          <a:spcPct val="100000"/>
                        </a:lnSpc>
                        <a:spcBef>
                          <a:spcPts val="320"/>
                        </a:spcBef>
                        <a:tabLst>
                          <a:tab pos="1925320" algn="l"/>
                        </a:tabLst>
                      </a:pPr>
                      <a:r>
                        <a:rPr sz="1400" spc="-170">
                          <a:latin typeface="Times New Roman" panose="02020603050405020304"/>
                          <a:cs typeface="Times New Roman" panose="02020603050405020304"/>
                        </a:rPr>
                        <a:t>У</a:t>
                      </a:r>
                      <a:r>
                        <a:rPr sz="1400" spc="20">
                          <a:latin typeface="Times New Roman" panose="02020603050405020304"/>
                          <a:cs typeface="Times New Roman" panose="02020603050405020304"/>
                        </a:rPr>
                        <a:t>л</a:t>
                      </a:r>
                      <a:r>
                        <a:rPr sz="1400" spc="-25">
                          <a:latin typeface="Times New Roman" panose="02020603050405020304"/>
                          <a:cs typeface="Times New Roman" panose="02020603050405020304"/>
                        </a:rPr>
                        <a:t>у</a:t>
                      </a:r>
                      <a:r>
                        <a:rPr sz="1400" spc="-5">
                          <a:latin typeface="Times New Roman" panose="02020603050405020304"/>
                          <a:cs typeface="Times New Roman" panose="02020603050405020304"/>
                        </a:rPr>
                        <a:t>ч</a:t>
                      </a:r>
                      <a:r>
                        <a:rPr sz="1400" spc="5">
                          <a:latin typeface="Times New Roman" panose="02020603050405020304"/>
                          <a:cs typeface="Times New Roman" panose="02020603050405020304"/>
                        </a:rPr>
                        <a:t>ш</a:t>
                      </a:r>
                      <a:r>
                        <a:rPr sz="1400">
                          <a:latin typeface="Times New Roman" panose="02020603050405020304"/>
                          <a:cs typeface="Times New Roman" panose="02020603050405020304"/>
                        </a:rPr>
                        <a:t>е</a:t>
                      </a:r>
                      <a:r>
                        <a:rPr sz="1400" spc="-5">
                          <a:latin typeface="Times New Roman" panose="02020603050405020304"/>
                          <a:cs typeface="Times New Roman" panose="02020603050405020304"/>
                        </a:rPr>
                        <a:t>ни</a:t>
                      </a:r>
                      <a:r>
                        <a:rPr sz="1400">
                          <a:latin typeface="Times New Roman" panose="02020603050405020304"/>
                          <a:cs typeface="Times New Roman" panose="02020603050405020304"/>
                        </a:rPr>
                        <a:t>е	</a:t>
                      </a:r>
                      <a:r>
                        <a:rPr sz="1400" spc="20">
                          <a:latin typeface="Times New Roman" panose="02020603050405020304"/>
                          <a:cs typeface="Times New Roman" panose="02020603050405020304"/>
                        </a:rPr>
                        <a:t>л</a:t>
                      </a:r>
                      <a:r>
                        <a:rPr sz="1400" spc="-5">
                          <a:latin typeface="Times New Roman" panose="02020603050405020304"/>
                          <a:cs typeface="Times New Roman" panose="02020603050405020304"/>
                        </a:rPr>
                        <a:t>и</a:t>
                      </a:r>
                      <a:r>
                        <a:rPr sz="1400" spc="-10">
                          <a:latin typeface="Times New Roman" panose="02020603050405020304"/>
                          <a:cs typeface="Times New Roman" panose="02020603050405020304"/>
                        </a:rPr>
                        <a:t>ч</a:t>
                      </a:r>
                      <a:r>
                        <a:rPr sz="1400" spc="20">
                          <a:latin typeface="Times New Roman" panose="02020603050405020304"/>
                          <a:cs typeface="Times New Roman" panose="02020603050405020304"/>
                        </a:rPr>
                        <a:t>но</a:t>
                      </a:r>
                      <a:r>
                        <a:rPr sz="1400">
                          <a:latin typeface="Times New Roman" panose="02020603050405020304"/>
                          <a:cs typeface="Times New Roman" panose="02020603050405020304"/>
                        </a:rPr>
                        <a:t>с</a:t>
                      </a:r>
                      <a:r>
                        <a:rPr sz="1400" spc="-10">
                          <a:latin typeface="Times New Roman" panose="02020603050405020304"/>
                          <a:cs typeface="Times New Roman" panose="02020603050405020304"/>
                        </a:rPr>
                        <a:t>т</a:t>
                      </a:r>
                      <a:r>
                        <a:rPr sz="1400" spc="20">
                          <a:latin typeface="Times New Roman" panose="02020603050405020304"/>
                          <a:cs typeface="Times New Roman" panose="02020603050405020304"/>
                        </a:rPr>
                        <a:t>н</a:t>
                      </a:r>
                      <a:r>
                        <a:rPr sz="1400" spc="10">
                          <a:latin typeface="Times New Roman" panose="02020603050405020304"/>
                          <a:cs typeface="Times New Roman" panose="02020603050405020304"/>
                        </a:rPr>
                        <a:t>о</a:t>
                      </a:r>
                      <a:r>
                        <a:rPr sz="1400">
                          <a:latin typeface="Times New Roman" panose="02020603050405020304"/>
                          <a:cs typeface="Times New Roman" panose="02020603050405020304"/>
                        </a:rPr>
                        <a:t>-  </a:t>
                      </a:r>
                      <a:r>
                        <a:rPr sz="1400" spc="-10">
                          <a:latin typeface="Times New Roman" panose="02020603050405020304"/>
                          <a:cs typeface="Times New Roman" panose="02020603050405020304"/>
                        </a:rPr>
                        <a:t>развивающей</a:t>
                      </a:r>
                      <a:r>
                        <a:rPr sz="1400" spc="55">
                          <a:latin typeface="Times New Roman" panose="02020603050405020304"/>
                          <a:cs typeface="Times New Roman" panose="02020603050405020304"/>
                        </a:rPr>
                        <a:t> </a:t>
                      </a:r>
                      <a:r>
                        <a:rPr sz="1400" spc="-5">
                          <a:latin typeface="Times New Roman" panose="02020603050405020304"/>
                          <a:cs typeface="Times New Roman" panose="02020603050405020304"/>
                        </a:rPr>
                        <a:t>среды</a:t>
                      </a:r>
                      <a:r>
                        <a:rPr sz="1400" spc="5">
                          <a:latin typeface="Times New Roman" panose="02020603050405020304"/>
                          <a:cs typeface="Times New Roman" panose="02020603050405020304"/>
                        </a:rPr>
                        <a:t> </a:t>
                      </a:r>
                      <a:r>
                        <a:rPr sz="1400" spc="-5">
                          <a:latin typeface="Times New Roman" panose="02020603050405020304"/>
                          <a:cs typeface="Times New Roman" panose="02020603050405020304"/>
                        </a:rPr>
                        <a:t>в </a:t>
                      </a:r>
                      <a:r>
                        <a:rPr sz="1400" spc="-30">
                          <a:latin typeface="Times New Roman" panose="02020603050405020304"/>
                          <a:cs typeface="Times New Roman" panose="02020603050405020304"/>
                        </a:rPr>
                        <a:t>ДОУ</a:t>
                      </a:r>
                      <a:endParaRPr sz="1400">
                        <a:latin typeface="Times New Roman" panose="02020603050405020304"/>
                        <a:cs typeface="Times New Roman" panose="02020603050405020304"/>
                      </a:endParaRPr>
                    </a:p>
                  </a:txBody>
                  <a:tcPr marL="0" marR="0" marT="4064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CF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993736">
                <a:tc>
                  <a:txBody>
                    <a:bodyPr/>
                    <a:lstStyle/>
                    <a:p>
                      <a:pPr marL="91440" marR="85090" algn="just">
                        <a:lnSpc>
                          <a:spcPct val="100000"/>
                        </a:lnSpc>
                        <a:spcBef>
                          <a:spcPts val="320"/>
                        </a:spcBef>
                      </a:pPr>
                      <a:r>
                        <a:rPr sz="1400" spc="-5" dirty="0">
                          <a:latin typeface="Times New Roman" panose="02020603050405020304"/>
                          <a:cs typeface="Times New Roman" panose="02020603050405020304"/>
                        </a:rPr>
                        <a:t>5.</a:t>
                      </a:r>
                      <a:r>
                        <a:rPr sz="1400" dirty="0">
                          <a:latin typeface="Times New Roman" panose="02020603050405020304"/>
                          <a:cs typeface="Times New Roman" panose="02020603050405020304"/>
                        </a:rPr>
                        <a:t> </a:t>
                      </a:r>
                      <a:r>
                        <a:rPr lang="ru-RU" sz="1400" spc="-5" dirty="0" smtClean="0">
                          <a:latin typeface="Times New Roman" panose="02020603050405020304"/>
                          <a:cs typeface="Times New Roman" panose="02020603050405020304"/>
                        </a:rPr>
                        <a:t>Заниженное</a:t>
                      </a:r>
                      <a:r>
                        <a:rPr lang="ru-RU" sz="1400" spc="-5" baseline="0" dirty="0" smtClean="0">
                          <a:latin typeface="Times New Roman" panose="02020603050405020304"/>
                          <a:cs typeface="Times New Roman" panose="02020603050405020304"/>
                        </a:rPr>
                        <a:t> </a:t>
                      </a:r>
                      <a:r>
                        <a:rPr sz="1400" spc="-15" dirty="0" err="1" smtClean="0">
                          <a:latin typeface="Times New Roman" panose="02020603050405020304"/>
                          <a:cs typeface="Times New Roman" panose="02020603050405020304"/>
                        </a:rPr>
                        <a:t>качеств</a:t>
                      </a:r>
                      <a:r>
                        <a:rPr lang="ru-RU" sz="1400" spc="-15" dirty="0" smtClean="0">
                          <a:latin typeface="Times New Roman" panose="02020603050405020304"/>
                          <a:cs typeface="Times New Roman" panose="02020603050405020304"/>
                        </a:rPr>
                        <a:t>о</a:t>
                      </a:r>
                      <a:r>
                        <a:rPr sz="1400" spc="-15" dirty="0" smtClean="0">
                          <a:latin typeface="Times New Roman" panose="02020603050405020304"/>
                          <a:cs typeface="Times New Roman" panose="02020603050405020304"/>
                        </a:rPr>
                        <a:t> </a:t>
                      </a:r>
                      <a:r>
                        <a:rPr sz="1400" spc="-10" dirty="0" smtClean="0">
                          <a:latin typeface="Times New Roman" panose="02020603050405020304"/>
                          <a:cs typeface="Times New Roman" panose="02020603050405020304"/>
                        </a:rPr>
                        <a:t> </a:t>
                      </a:r>
                      <a:r>
                        <a:rPr sz="1400" spc="-10" dirty="0" err="1">
                          <a:latin typeface="Times New Roman" panose="02020603050405020304"/>
                          <a:cs typeface="Times New Roman" panose="02020603050405020304"/>
                        </a:rPr>
                        <a:t>образовательного</a:t>
                      </a:r>
                      <a:r>
                        <a:rPr sz="1400" spc="-5" dirty="0">
                          <a:latin typeface="Times New Roman" panose="02020603050405020304"/>
                          <a:cs typeface="Times New Roman" panose="02020603050405020304"/>
                        </a:rPr>
                        <a:t> </a:t>
                      </a:r>
                      <a:r>
                        <a:rPr sz="1400" dirty="0" err="1">
                          <a:latin typeface="Times New Roman" panose="02020603050405020304"/>
                          <a:cs typeface="Times New Roman" panose="02020603050405020304"/>
                        </a:rPr>
                        <a:t>процесса</a:t>
                      </a:r>
                      <a:r>
                        <a:rPr sz="1400" spc="5" dirty="0">
                          <a:latin typeface="Times New Roman" panose="02020603050405020304"/>
                          <a:cs typeface="Times New Roman" panose="02020603050405020304"/>
                        </a:rPr>
                        <a:t> </a:t>
                      </a:r>
                      <a:r>
                        <a:rPr sz="1400" spc="-5" dirty="0">
                          <a:latin typeface="Times New Roman" panose="02020603050405020304"/>
                          <a:cs typeface="Times New Roman" panose="02020603050405020304"/>
                        </a:rPr>
                        <a:t>в </a:t>
                      </a:r>
                      <a:r>
                        <a:rPr sz="1400" spc="-40" dirty="0" smtClean="0">
                          <a:latin typeface="Times New Roman" panose="02020603050405020304"/>
                          <a:cs typeface="Times New Roman" panose="02020603050405020304"/>
                        </a:rPr>
                        <a:t> </a:t>
                      </a:r>
                      <a:r>
                        <a:rPr sz="1400" spc="-30" dirty="0">
                          <a:latin typeface="Times New Roman" panose="02020603050405020304"/>
                          <a:cs typeface="Times New Roman" panose="02020603050405020304"/>
                        </a:rPr>
                        <a:t>ДОУ</a:t>
                      </a:r>
                      <a:endParaRPr sz="1400" dirty="0">
                        <a:latin typeface="Times New Roman" panose="02020603050405020304"/>
                        <a:cs typeface="Times New Roman" panose="02020603050405020304"/>
                      </a:endParaRPr>
                    </a:p>
                  </a:txBody>
                  <a:tcPr marL="0" marR="0" marT="4064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9EDFFD"/>
                    </a:solidFill>
                  </a:tcPr>
                </a:tc>
                <a:tc>
                  <a:txBody>
                    <a:bodyPr/>
                    <a:lstStyle/>
                    <a:p>
                      <a:pPr marL="92075">
                        <a:lnSpc>
                          <a:spcPct val="100000"/>
                        </a:lnSpc>
                        <a:spcBef>
                          <a:spcPts val="320"/>
                        </a:spcBef>
                        <a:tabLst>
                          <a:tab pos="1976755" algn="l"/>
                        </a:tabLst>
                      </a:pPr>
                      <a:r>
                        <a:rPr sz="1400" spc="-10" dirty="0" err="1" smtClean="0">
                          <a:latin typeface="Times New Roman" panose="02020603050405020304"/>
                          <a:cs typeface="Times New Roman" panose="02020603050405020304"/>
                        </a:rPr>
                        <a:t>Минимизирова</a:t>
                      </a:r>
                      <a:r>
                        <a:rPr lang="ru-RU" sz="1400" spc="-10" dirty="0" err="1" smtClean="0">
                          <a:latin typeface="Times New Roman" panose="02020603050405020304"/>
                          <a:cs typeface="Times New Roman" panose="02020603050405020304"/>
                        </a:rPr>
                        <a:t>нны</a:t>
                      </a:r>
                      <a:r>
                        <a:rPr sz="1400" spc="-10" dirty="0">
                          <a:latin typeface="Times New Roman" panose="02020603050405020304"/>
                          <a:cs typeface="Times New Roman" panose="02020603050405020304"/>
                        </a:rPr>
                        <a:t>	</a:t>
                      </a:r>
                      <a:r>
                        <a:rPr sz="1400" spc="-10" dirty="0" err="1">
                          <a:latin typeface="Times New Roman" panose="02020603050405020304"/>
                          <a:cs typeface="Times New Roman" panose="02020603050405020304"/>
                        </a:rPr>
                        <a:t>потери</a:t>
                      </a:r>
                      <a:endParaRPr sz="1400" dirty="0">
                        <a:latin typeface="Times New Roman" panose="02020603050405020304"/>
                        <a:cs typeface="Times New Roman" panose="02020603050405020304"/>
                      </a:endParaRPr>
                    </a:p>
                    <a:p>
                      <a:pPr marL="92075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1400" spc="-10" dirty="0">
                          <a:latin typeface="Times New Roman" panose="02020603050405020304"/>
                          <a:cs typeface="Times New Roman" panose="02020603050405020304"/>
                        </a:rPr>
                        <a:t>(</a:t>
                      </a:r>
                      <a:r>
                        <a:rPr sz="1400" spc="-10" dirty="0" err="1">
                          <a:latin typeface="Times New Roman" panose="02020603050405020304"/>
                          <a:cs typeface="Times New Roman" panose="02020603050405020304"/>
                        </a:rPr>
                        <a:t>времени</a:t>
                      </a:r>
                      <a:r>
                        <a:rPr sz="1400" spc="-10" dirty="0">
                          <a:latin typeface="Times New Roman" panose="02020603050405020304"/>
                          <a:cs typeface="Times New Roman" panose="02020603050405020304"/>
                        </a:rPr>
                        <a:t>,</a:t>
                      </a:r>
                      <a:r>
                        <a:rPr sz="1400" spc="30" dirty="0">
                          <a:latin typeface="Times New Roman" panose="02020603050405020304"/>
                          <a:cs typeface="Times New Roman" panose="02020603050405020304"/>
                        </a:rPr>
                        <a:t> </a:t>
                      </a:r>
                      <a:r>
                        <a:rPr sz="1400" spc="-10" dirty="0" err="1">
                          <a:latin typeface="Times New Roman" panose="02020603050405020304"/>
                          <a:cs typeface="Times New Roman" panose="02020603050405020304"/>
                        </a:rPr>
                        <a:t>материалов</a:t>
                      </a:r>
                      <a:r>
                        <a:rPr sz="1400" spc="-10" dirty="0">
                          <a:latin typeface="Times New Roman" panose="02020603050405020304"/>
                          <a:cs typeface="Times New Roman" panose="02020603050405020304"/>
                        </a:rPr>
                        <a:t>,</a:t>
                      </a:r>
                      <a:r>
                        <a:rPr sz="1400" spc="40" dirty="0">
                          <a:latin typeface="Times New Roman" panose="02020603050405020304"/>
                          <a:cs typeface="Times New Roman" panose="02020603050405020304"/>
                        </a:rPr>
                        <a:t> </a:t>
                      </a:r>
                      <a:r>
                        <a:rPr sz="1400" spc="-10" dirty="0" err="1">
                          <a:latin typeface="Times New Roman" panose="02020603050405020304"/>
                          <a:cs typeface="Times New Roman" panose="02020603050405020304"/>
                        </a:rPr>
                        <a:t>усилий</a:t>
                      </a:r>
                      <a:r>
                        <a:rPr sz="1400" spc="-10" dirty="0">
                          <a:latin typeface="Times New Roman" panose="02020603050405020304"/>
                          <a:cs typeface="Times New Roman" panose="02020603050405020304"/>
                        </a:rPr>
                        <a:t>)</a:t>
                      </a:r>
                      <a:endParaRPr sz="1400" dirty="0">
                        <a:latin typeface="Times New Roman" panose="02020603050405020304"/>
                        <a:cs typeface="Times New Roman" panose="02020603050405020304"/>
                      </a:endParaRPr>
                    </a:p>
                  </a:txBody>
                  <a:tcPr marL="0" marR="0" marT="4064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9EDFFD"/>
                    </a:solidFill>
                  </a:tcPr>
                </a:tc>
                <a:tc>
                  <a:txBody>
                    <a:bodyPr/>
                    <a:lstStyle/>
                    <a:p>
                      <a:pPr marL="92710">
                        <a:lnSpc>
                          <a:spcPct val="100000"/>
                        </a:lnSpc>
                        <a:spcBef>
                          <a:spcPts val="320"/>
                        </a:spcBef>
                        <a:tabLst>
                          <a:tab pos="2141855" algn="l"/>
                        </a:tabLst>
                      </a:pPr>
                      <a:r>
                        <a:rPr sz="1400" spc="-10" dirty="0" err="1">
                          <a:latin typeface="Times New Roman" panose="02020603050405020304"/>
                          <a:cs typeface="Times New Roman" panose="02020603050405020304"/>
                        </a:rPr>
                        <a:t>Повышение</a:t>
                      </a:r>
                      <a:r>
                        <a:rPr sz="1400" spc="-10" dirty="0">
                          <a:latin typeface="Times New Roman" panose="02020603050405020304"/>
                          <a:cs typeface="Times New Roman" panose="02020603050405020304"/>
                        </a:rPr>
                        <a:t>	</a:t>
                      </a:r>
                      <a:r>
                        <a:rPr sz="1400" spc="-15" dirty="0" err="1">
                          <a:latin typeface="Times New Roman" panose="02020603050405020304"/>
                          <a:cs typeface="Times New Roman" panose="02020603050405020304"/>
                        </a:rPr>
                        <a:t>качества</a:t>
                      </a:r>
                      <a:endParaRPr sz="1400" dirty="0">
                        <a:latin typeface="Times New Roman" panose="02020603050405020304"/>
                        <a:cs typeface="Times New Roman" panose="02020603050405020304"/>
                      </a:endParaRPr>
                    </a:p>
                    <a:p>
                      <a:pPr marL="92710">
                        <a:lnSpc>
                          <a:spcPct val="100000"/>
                        </a:lnSpc>
                        <a:spcBef>
                          <a:spcPts val="5"/>
                        </a:spcBef>
                        <a:tabLst>
                          <a:tab pos="2349500" algn="l"/>
                        </a:tabLst>
                      </a:pPr>
                      <a:r>
                        <a:rPr sz="1400" spc="-10" dirty="0" err="1">
                          <a:latin typeface="Times New Roman" panose="02020603050405020304"/>
                          <a:cs typeface="Times New Roman" panose="02020603050405020304"/>
                        </a:rPr>
                        <a:t>образовательных</a:t>
                      </a:r>
                      <a:r>
                        <a:rPr sz="1400" spc="-10" dirty="0">
                          <a:latin typeface="Times New Roman" panose="02020603050405020304"/>
                          <a:cs typeface="Times New Roman" panose="02020603050405020304"/>
                        </a:rPr>
                        <a:t>	</a:t>
                      </a:r>
                      <a:r>
                        <a:rPr sz="1400" spc="-40" dirty="0" err="1">
                          <a:latin typeface="Times New Roman" panose="02020603050405020304"/>
                          <a:cs typeface="Times New Roman" panose="02020603050405020304"/>
                        </a:rPr>
                        <a:t>услуг</a:t>
                      </a:r>
                      <a:r>
                        <a:rPr sz="1400" spc="-40" dirty="0">
                          <a:latin typeface="Times New Roman" panose="02020603050405020304"/>
                          <a:cs typeface="Times New Roman" panose="02020603050405020304"/>
                        </a:rPr>
                        <a:t>,</a:t>
                      </a:r>
                      <a:endParaRPr sz="1400" dirty="0">
                        <a:latin typeface="Times New Roman" panose="02020603050405020304"/>
                        <a:cs typeface="Times New Roman" panose="02020603050405020304"/>
                      </a:endParaRPr>
                    </a:p>
                    <a:p>
                      <a:pPr marL="92710" marR="83185">
                        <a:lnSpc>
                          <a:spcPct val="100000"/>
                        </a:lnSpc>
                        <a:tabLst>
                          <a:tab pos="2126615" algn="l"/>
                        </a:tabLst>
                      </a:pPr>
                      <a:r>
                        <a:rPr sz="1400" spc="-10" dirty="0" err="1">
                          <a:latin typeface="Times New Roman" panose="02020603050405020304"/>
                          <a:cs typeface="Times New Roman" panose="02020603050405020304"/>
                        </a:rPr>
                        <a:t>в</a:t>
                      </a:r>
                      <a:r>
                        <a:rPr sz="1400" dirty="0" err="1">
                          <a:latin typeface="Times New Roman" panose="02020603050405020304"/>
                          <a:cs typeface="Times New Roman" panose="02020603050405020304"/>
                        </a:rPr>
                        <a:t>з</a:t>
                      </a:r>
                      <a:r>
                        <a:rPr sz="1400" spc="5" dirty="0" err="1">
                          <a:latin typeface="Times New Roman" panose="02020603050405020304"/>
                          <a:cs typeface="Times New Roman" panose="02020603050405020304"/>
                        </a:rPr>
                        <a:t>а</a:t>
                      </a:r>
                      <a:r>
                        <a:rPr sz="1400" spc="-5" dirty="0" err="1">
                          <a:latin typeface="Times New Roman" panose="02020603050405020304"/>
                          <a:cs typeface="Times New Roman" panose="02020603050405020304"/>
                        </a:rPr>
                        <a:t>и</a:t>
                      </a:r>
                      <a:r>
                        <a:rPr sz="1400" dirty="0" err="1">
                          <a:latin typeface="Times New Roman" panose="02020603050405020304"/>
                          <a:cs typeface="Times New Roman" panose="02020603050405020304"/>
                        </a:rPr>
                        <a:t>моо</a:t>
                      </a:r>
                      <a:r>
                        <a:rPr sz="1400" spc="-10" dirty="0" err="1">
                          <a:latin typeface="Times New Roman" panose="02020603050405020304"/>
                          <a:cs typeface="Times New Roman" panose="02020603050405020304"/>
                        </a:rPr>
                        <a:t>т</a:t>
                      </a:r>
                      <a:r>
                        <a:rPr sz="1400" spc="-5" dirty="0" err="1">
                          <a:latin typeface="Times New Roman" panose="02020603050405020304"/>
                          <a:cs typeface="Times New Roman" panose="02020603050405020304"/>
                        </a:rPr>
                        <a:t>но</a:t>
                      </a:r>
                      <a:r>
                        <a:rPr sz="1400" spc="5" dirty="0" err="1">
                          <a:latin typeface="Times New Roman" panose="02020603050405020304"/>
                          <a:cs typeface="Times New Roman" panose="02020603050405020304"/>
                        </a:rPr>
                        <a:t>ш</a:t>
                      </a:r>
                      <a:r>
                        <a:rPr sz="1400" dirty="0" err="1">
                          <a:latin typeface="Times New Roman" panose="02020603050405020304"/>
                          <a:cs typeface="Times New Roman" panose="02020603050405020304"/>
                        </a:rPr>
                        <a:t>е</a:t>
                      </a:r>
                      <a:r>
                        <a:rPr sz="1400" spc="20" dirty="0" err="1">
                          <a:latin typeface="Times New Roman" panose="02020603050405020304"/>
                          <a:cs typeface="Times New Roman" panose="02020603050405020304"/>
                        </a:rPr>
                        <a:t>н</a:t>
                      </a:r>
                      <a:r>
                        <a:rPr sz="1400" spc="-5" dirty="0" err="1">
                          <a:latin typeface="Times New Roman" panose="02020603050405020304"/>
                          <a:cs typeface="Times New Roman" panose="02020603050405020304"/>
                        </a:rPr>
                        <a:t>и</a:t>
                      </a:r>
                      <a:r>
                        <a:rPr sz="1400" dirty="0" err="1">
                          <a:latin typeface="Times New Roman" panose="02020603050405020304"/>
                          <a:cs typeface="Times New Roman" panose="02020603050405020304"/>
                        </a:rPr>
                        <a:t>й</a:t>
                      </a:r>
                      <a:r>
                        <a:rPr sz="1400" dirty="0">
                          <a:latin typeface="Times New Roman" panose="02020603050405020304"/>
                          <a:cs typeface="Times New Roman" panose="02020603050405020304"/>
                        </a:rPr>
                        <a:t>	</a:t>
                      </a:r>
                      <a:r>
                        <a:rPr sz="1400" dirty="0" err="1">
                          <a:latin typeface="Times New Roman" panose="02020603050405020304"/>
                          <a:cs typeface="Times New Roman" panose="02020603050405020304"/>
                        </a:rPr>
                        <a:t>с</a:t>
                      </a:r>
                      <a:r>
                        <a:rPr sz="1400" spc="-50" dirty="0" err="1">
                          <a:latin typeface="Times New Roman" panose="02020603050405020304"/>
                          <a:cs typeface="Times New Roman" panose="02020603050405020304"/>
                        </a:rPr>
                        <a:t>у</a:t>
                      </a:r>
                      <a:r>
                        <a:rPr sz="1400" spc="-15" dirty="0" err="1">
                          <a:latin typeface="Times New Roman" panose="02020603050405020304"/>
                          <a:cs typeface="Times New Roman" panose="02020603050405020304"/>
                        </a:rPr>
                        <a:t>б</a:t>
                      </a:r>
                      <a:r>
                        <a:rPr sz="1400" dirty="0" err="1">
                          <a:latin typeface="Times New Roman" panose="02020603050405020304"/>
                          <a:cs typeface="Times New Roman" panose="02020603050405020304"/>
                        </a:rPr>
                        <a:t>е</a:t>
                      </a:r>
                      <a:r>
                        <a:rPr sz="1400" spc="-5" dirty="0" err="1">
                          <a:latin typeface="Times New Roman" panose="02020603050405020304"/>
                          <a:cs typeface="Times New Roman" panose="02020603050405020304"/>
                        </a:rPr>
                        <a:t>к</a:t>
                      </a:r>
                      <a:r>
                        <a:rPr sz="1400" spc="-35" dirty="0" err="1">
                          <a:latin typeface="Times New Roman" panose="02020603050405020304"/>
                          <a:cs typeface="Times New Roman" panose="02020603050405020304"/>
                        </a:rPr>
                        <a:t>т</a:t>
                      </a:r>
                      <a:r>
                        <a:rPr sz="1400" spc="20" dirty="0" err="1">
                          <a:latin typeface="Times New Roman" panose="02020603050405020304"/>
                          <a:cs typeface="Times New Roman" panose="02020603050405020304"/>
                        </a:rPr>
                        <a:t>о</a:t>
                      </a:r>
                      <a:r>
                        <a:rPr sz="1400" dirty="0" err="1">
                          <a:latin typeface="Times New Roman" panose="02020603050405020304"/>
                          <a:cs typeface="Times New Roman" panose="02020603050405020304"/>
                        </a:rPr>
                        <a:t>в</a:t>
                      </a:r>
                      <a:r>
                        <a:rPr sz="1400" dirty="0">
                          <a:latin typeface="Times New Roman" panose="02020603050405020304"/>
                          <a:cs typeface="Times New Roman" panose="02020603050405020304"/>
                        </a:rPr>
                        <a:t>  </a:t>
                      </a:r>
                      <a:r>
                        <a:rPr sz="1400" spc="-15" dirty="0">
                          <a:latin typeface="Times New Roman" panose="02020603050405020304"/>
                          <a:cs typeface="Times New Roman" panose="02020603050405020304"/>
                        </a:rPr>
                        <a:t>образовательной</a:t>
                      </a:r>
                      <a:r>
                        <a:rPr sz="1400" spc="85" dirty="0">
                          <a:latin typeface="Times New Roman" panose="02020603050405020304"/>
                          <a:cs typeface="Times New Roman" panose="02020603050405020304"/>
                        </a:rPr>
                        <a:t> </a:t>
                      </a:r>
                      <a:r>
                        <a:rPr sz="1400" spc="-5" dirty="0" err="1" smtClean="0">
                          <a:latin typeface="Times New Roman" panose="02020603050405020304"/>
                          <a:cs typeface="Times New Roman" panose="02020603050405020304"/>
                        </a:rPr>
                        <a:t>деятельности</a:t>
                      </a:r>
                      <a:endParaRPr sz="1400" dirty="0">
                        <a:latin typeface="Times New Roman" panose="02020603050405020304"/>
                        <a:cs typeface="Times New Roman" panose="02020603050405020304"/>
                      </a:endParaRPr>
                    </a:p>
                  </a:txBody>
                  <a:tcPr marL="0" marR="0" marT="4064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9EDFF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3" name="object 3"/>
          <p:cNvSpPr txBox="1"/>
          <p:nvPr/>
        </p:nvSpPr>
        <p:spPr>
          <a:xfrm>
            <a:off x="8509507" y="6428638"/>
            <a:ext cx="10287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>
                <a:solidFill>
                  <a:srgbClr val="888888"/>
                </a:solidFill>
                <a:latin typeface="Calibri" panose="020F0502020204030204"/>
                <a:cs typeface="Calibri" panose="020F0502020204030204"/>
              </a:rPr>
              <a:t>5</a:t>
            </a:r>
            <a:endParaRPr sz="1200">
              <a:latin typeface="Calibri" panose="020F0502020204030204"/>
              <a:cs typeface="Calibri" panose="020F0502020204030204"/>
            </a:endParaRPr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3167380" y="633095"/>
            <a:ext cx="2328545" cy="506095"/>
          </a:xfrm>
          <a:prstGeom prst="rect">
            <a:avLst/>
          </a:prstGeom>
        </p:spPr>
        <p:txBody>
          <a:bodyPr vert="horz" wrap="square" lIns="0" tIns="12700" rIns="0" bIns="0" rtlCol="0">
            <a:no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ru-RU" sz="2400">
                <a:latin typeface="Times New Roman" panose="02020603050405020304"/>
                <a:cs typeface="Times New Roman" panose="02020603050405020304"/>
              </a:rPr>
              <a:t>Анализ проблем</a:t>
            </a:r>
          </a:p>
        </p:txBody>
      </p:sp>
      <p:pic>
        <p:nvPicPr>
          <p:cNvPr id="5" name="object 5"/>
          <p:cNvPicPr/>
          <p:nvPr/>
        </p:nvPicPr>
        <p:blipFill>
          <a:blip r:embed="rId2"/>
          <a:stretch>
            <a:fillRect/>
          </a:stretch>
        </p:blipFill>
        <p:spPr>
          <a:xfrm>
            <a:off x="1164336" y="384047"/>
            <a:ext cx="6936632" cy="187334"/>
          </a:xfrm>
          <a:prstGeom prst="rect">
            <a:avLst/>
          </a:prstGeom>
        </p:spPr>
      </p:pic>
      <p:pic>
        <p:nvPicPr>
          <p:cNvPr id="6" name="object 6"/>
          <p:cNvPicPr/>
          <p:nvPr/>
        </p:nvPicPr>
        <p:blipFill>
          <a:blip r:embed="rId2"/>
          <a:stretch>
            <a:fillRect/>
          </a:stretch>
        </p:blipFill>
        <p:spPr>
          <a:xfrm>
            <a:off x="1203960" y="6309359"/>
            <a:ext cx="6936632" cy="187334"/>
          </a:xfrm>
          <a:prstGeom prst="rect">
            <a:avLst/>
          </a:prstGeom>
        </p:spPr>
      </p:pic>
      <p:pic>
        <p:nvPicPr>
          <p:cNvPr id="7" name="object 7"/>
          <p:cNvPicPr/>
          <p:nvPr/>
        </p:nvPicPr>
        <p:blipFill>
          <a:blip r:embed="rId3"/>
          <a:stretch>
            <a:fillRect/>
          </a:stretch>
        </p:blipFill>
        <p:spPr>
          <a:xfrm>
            <a:off x="124968" y="33528"/>
            <a:ext cx="719328" cy="926592"/>
          </a:xfrm>
          <a:prstGeom prst="rect">
            <a:avLst/>
          </a:prstGeom>
        </p:spPr>
      </p:pic>
      <p:sp>
        <p:nvSpPr>
          <p:cNvPr id="8" name="object 8"/>
          <p:cNvSpPr txBox="1"/>
          <p:nvPr/>
        </p:nvSpPr>
        <p:spPr>
          <a:xfrm>
            <a:off x="1163523" y="216154"/>
            <a:ext cx="2013585" cy="27051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600" b="1">
                <a:latin typeface="Times New Roman" panose="02020603050405020304"/>
                <a:cs typeface="Times New Roman" panose="02020603050405020304"/>
              </a:rPr>
              <a:t>Челябинская</a:t>
            </a:r>
            <a:r>
              <a:rPr sz="1600" b="1" spc="-85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600" b="1" spc="-5">
                <a:latin typeface="Times New Roman" panose="02020603050405020304"/>
                <a:cs typeface="Times New Roman" panose="02020603050405020304"/>
              </a:rPr>
              <a:t>область</a:t>
            </a:r>
            <a:endParaRPr sz="1600">
              <a:latin typeface="Times New Roman" panose="02020603050405020304"/>
              <a:cs typeface="Times New Roman" panose="02020603050405020304"/>
            </a:endParaRPr>
          </a:p>
        </p:txBody>
      </p:sp>
    </p:spTree>
    <p:extLst>
      <p:ext uri="{BB962C8B-B14F-4D97-AF65-F5344CB8AC3E}">
        <p14:creationId xmlns:p14="http://schemas.microsoft.com/office/powerpoint/2010/main" val="26003014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389888" y="954024"/>
            <a:ext cx="1499870" cy="1728470"/>
          </a:xfrm>
          <a:custGeom>
            <a:avLst/>
            <a:gdLst/>
            <a:ahLst/>
            <a:cxnLst/>
            <a:rect l="l" t="t" r="r" b="b"/>
            <a:pathLst>
              <a:path w="1499870" h="1728470">
                <a:moveTo>
                  <a:pt x="749807" y="0"/>
                </a:moveTo>
                <a:lnTo>
                  <a:pt x="0" y="1728215"/>
                </a:lnTo>
                <a:lnTo>
                  <a:pt x="1499616" y="1728215"/>
                </a:lnTo>
                <a:lnTo>
                  <a:pt x="749807" y="0"/>
                </a:lnTo>
                <a:close/>
              </a:path>
            </a:pathLst>
          </a:custGeom>
          <a:solidFill>
            <a:srgbClr val="006FC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1657350" y="1996987"/>
            <a:ext cx="963930" cy="490220"/>
          </a:xfrm>
          <a:prstGeom prst="rect">
            <a:avLst/>
          </a:prstGeom>
        </p:spPr>
        <p:txBody>
          <a:bodyPr vert="horz" wrap="square" lIns="0" tIns="62229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490"/>
              </a:spcBef>
            </a:pPr>
            <a:r>
              <a:rPr sz="1200" b="1" spc="-5">
                <a:solidFill>
                  <a:srgbClr val="FFFFFF"/>
                </a:solidFill>
                <a:latin typeface="Calibri" panose="020F0502020204030204"/>
                <a:cs typeface="Calibri" panose="020F0502020204030204"/>
              </a:rPr>
              <a:t>Федеральный</a:t>
            </a:r>
            <a:endParaRPr sz="1200">
              <a:latin typeface="Calibri" panose="020F0502020204030204"/>
              <a:cs typeface="Calibri" panose="020F0502020204030204"/>
            </a:endParaRPr>
          </a:p>
          <a:p>
            <a:pPr algn="ctr">
              <a:lnSpc>
                <a:spcPct val="100000"/>
              </a:lnSpc>
              <a:spcBef>
                <a:spcPts val="385"/>
              </a:spcBef>
            </a:pPr>
            <a:r>
              <a:rPr sz="1200" b="1" spc="-5">
                <a:solidFill>
                  <a:srgbClr val="FFFFFF"/>
                </a:solidFill>
                <a:latin typeface="Calibri" panose="020F0502020204030204"/>
                <a:cs typeface="Calibri" panose="020F0502020204030204"/>
              </a:rPr>
              <a:t>уровень</a:t>
            </a:r>
            <a:endParaRPr sz="1200">
              <a:latin typeface="Calibri" panose="020F0502020204030204"/>
              <a:cs typeface="Calibri" panose="020F0502020204030204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633983" y="2700527"/>
            <a:ext cx="2999740" cy="1728470"/>
          </a:xfrm>
          <a:custGeom>
            <a:avLst/>
            <a:gdLst/>
            <a:ahLst/>
            <a:cxnLst/>
            <a:rect l="l" t="t" r="r" b="b"/>
            <a:pathLst>
              <a:path w="2999740" h="1728470">
                <a:moveTo>
                  <a:pt x="2249932" y="0"/>
                </a:moveTo>
                <a:lnTo>
                  <a:pt x="749300" y="0"/>
                </a:lnTo>
                <a:lnTo>
                  <a:pt x="0" y="1728216"/>
                </a:lnTo>
                <a:lnTo>
                  <a:pt x="2999231" y="1728216"/>
                </a:lnTo>
                <a:lnTo>
                  <a:pt x="2249932" y="0"/>
                </a:lnTo>
                <a:close/>
              </a:path>
            </a:pathLst>
          </a:custGeom>
          <a:solidFill>
            <a:srgbClr val="00AFE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1344294" y="3445891"/>
            <a:ext cx="157607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b="1" spc="5">
                <a:latin typeface="Calibri" panose="020F0502020204030204"/>
                <a:cs typeface="Calibri" panose="020F0502020204030204"/>
              </a:rPr>
              <a:t>Р</a:t>
            </a:r>
            <a:r>
              <a:rPr sz="1200" b="1" spc="-5">
                <a:latin typeface="Calibri" panose="020F0502020204030204"/>
                <a:cs typeface="Calibri" panose="020F0502020204030204"/>
              </a:rPr>
              <a:t>е</a:t>
            </a:r>
            <a:r>
              <a:rPr sz="1200" b="1" spc="5">
                <a:latin typeface="Calibri" panose="020F0502020204030204"/>
                <a:cs typeface="Calibri" panose="020F0502020204030204"/>
              </a:rPr>
              <a:t>ги</a:t>
            </a:r>
            <a:r>
              <a:rPr sz="1200" b="1">
                <a:latin typeface="Calibri" panose="020F0502020204030204"/>
                <a:cs typeface="Calibri" panose="020F0502020204030204"/>
              </a:rPr>
              <a:t>она</a:t>
            </a:r>
            <a:r>
              <a:rPr sz="1200" b="1" spc="-10">
                <a:latin typeface="Calibri" panose="020F0502020204030204"/>
                <a:cs typeface="Calibri" panose="020F0502020204030204"/>
              </a:rPr>
              <a:t>л</a:t>
            </a:r>
            <a:r>
              <a:rPr sz="1200" b="1" spc="5">
                <a:latin typeface="Calibri" panose="020F0502020204030204"/>
                <a:cs typeface="Calibri" panose="020F0502020204030204"/>
              </a:rPr>
              <a:t>ь</a:t>
            </a:r>
            <a:r>
              <a:rPr sz="1200" b="1" spc="-10">
                <a:latin typeface="Calibri" panose="020F0502020204030204"/>
                <a:cs typeface="Calibri" panose="020F0502020204030204"/>
              </a:rPr>
              <a:t>н</a:t>
            </a:r>
            <a:r>
              <a:rPr sz="1200" b="1" spc="10">
                <a:latin typeface="Calibri" panose="020F0502020204030204"/>
                <a:cs typeface="Calibri" panose="020F0502020204030204"/>
              </a:rPr>
              <a:t>ы</a:t>
            </a:r>
            <a:r>
              <a:rPr sz="1200" b="1">
                <a:latin typeface="Calibri" panose="020F0502020204030204"/>
                <a:cs typeface="Calibri" panose="020F0502020204030204"/>
              </a:rPr>
              <a:t>й</a:t>
            </a:r>
            <a:r>
              <a:rPr sz="1200" b="1" spc="-30">
                <a:latin typeface="Calibri" panose="020F0502020204030204"/>
                <a:cs typeface="Calibri" panose="020F0502020204030204"/>
              </a:rPr>
              <a:t> </a:t>
            </a:r>
            <a:r>
              <a:rPr sz="1200" b="1" spc="5">
                <a:latin typeface="Calibri" panose="020F0502020204030204"/>
                <a:cs typeface="Calibri" panose="020F0502020204030204"/>
              </a:rPr>
              <a:t>у</a:t>
            </a:r>
            <a:r>
              <a:rPr sz="1200" b="1">
                <a:latin typeface="Calibri" panose="020F0502020204030204"/>
                <a:cs typeface="Calibri" panose="020F0502020204030204"/>
              </a:rPr>
              <a:t>ро</a:t>
            </a:r>
            <a:r>
              <a:rPr sz="1200" b="1" spc="5">
                <a:latin typeface="Calibri" panose="020F0502020204030204"/>
                <a:cs typeface="Calibri" panose="020F0502020204030204"/>
              </a:rPr>
              <a:t>в</a:t>
            </a:r>
            <a:r>
              <a:rPr sz="1200" b="1" spc="-5">
                <a:latin typeface="Calibri" panose="020F0502020204030204"/>
                <a:cs typeface="Calibri" panose="020F0502020204030204"/>
              </a:rPr>
              <a:t>е</a:t>
            </a:r>
            <a:r>
              <a:rPr sz="1200" b="1" spc="-10">
                <a:latin typeface="Calibri" panose="020F0502020204030204"/>
                <a:cs typeface="Calibri" panose="020F0502020204030204"/>
              </a:rPr>
              <a:t>н</a:t>
            </a:r>
            <a:r>
              <a:rPr sz="1200" b="1">
                <a:latin typeface="Calibri" panose="020F0502020204030204"/>
                <a:cs typeface="Calibri" panose="020F0502020204030204"/>
              </a:rPr>
              <a:t>ь</a:t>
            </a:r>
            <a:endParaRPr sz="1200">
              <a:latin typeface="Calibri" panose="020F0502020204030204"/>
              <a:cs typeface="Calibri" panose="020F0502020204030204"/>
            </a:endParaRPr>
          </a:p>
        </p:txBody>
      </p:sp>
      <p:grpSp>
        <p:nvGrpSpPr>
          <p:cNvPr id="6" name="object 6"/>
          <p:cNvGrpSpPr/>
          <p:nvPr/>
        </p:nvGrpSpPr>
        <p:grpSpPr>
          <a:xfrm>
            <a:off x="-12382" y="4401121"/>
            <a:ext cx="4413885" cy="1756410"/>
            <a:chOff x="-12382" y="4401121"/>
            <a:chExt cx="4413885" cy="1756410"/>
          </a:xfrm>
        </p:grpSpPr>
        <p:sp>
          <p:nvSpPr>
            <p:cNvPr id="7" name="object 7"/>
            <p:cNvSpPr/>
            <p:nvPr/>
          </p:nvSpPr>
          <p:spPr>
            <a:xfrm>
              <a:off x="0" y="4413504"/>
              <a:ext cx="4389120" cy="1731645"/>
            </a:xfrm>
            <a:custGeom>
              <a:avLst/>
              <a:gdLst/>
              <a:ahLst/>
              <a:cxnLst/>
              <a:rect l="l" t="t" r="r" b="b"/>
              <a:pathLst>
                <a:path w="4389120" h="1731645">
                  <a:moveTo>
                    <a:pt x="3638423" y="0"/>
                  </a:moveTo>
                  <a:lnTo>
                    <a:pt x="637882" y="0"/>
                  </a:lnTo>
                  <a:lnTo>
                    <a:pt x="0" y="1471165"/>
                  </a:lnTo>
                  <a:lnTo>
                    <a:pt x="0" y="1731264"/>
                  </a:lnTo>
                  <a:lnTo>
                    <a:pt x="4389120" y="1731264"/>
                  </a:lnTo>
                  <a:lnTo>
                    <a:pt x="3638423" y="0"/>
                  </a:lnTo>
                  <a:close/>
                </a:path>
              </a:pathLst>
            </a:custGeom>
            <a:solidFill>
              <a:srgbClr val="00AFEF">
                <a:alpha val="50195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0" y="4413504"/>
              <a:ext cx="4389120" cy="1731645"/>
            </a:xfrm>
            <a:custGeom>
              <a:avLst/>
              <a:gdLst/>
              <a:ahLst/>
              <a:cxnLst/>
              <a:rect l="l" t="t" r="r" b="b"/>
              <a:pathLst>
                <a:path w="4389120" h="1731645">
                  <a:moveTo>
                    <a:pt x="0" y="1471165"/>
                  </a:moveTo>
                  <a:lnTo>
                    <a:pt x="637882" y="0"/>
                  </a:lnTo>
                  <a:lnTo>
                    <a:pt x="3638423" y="0"/>
                  </a:lnTo>
                  <a:lnTo>
                    <a:pt x="4389120" y="1731264"/>
                  </a:lnTo>
                  <a:lnTo>
                    <a:pt x="0" y="1731264"/>
                  </a:lnTo>
                </a:path>
              </a:pathLst>
            </a:custGeom>
            <a:ln w="24384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9" name="object 9"/>
          <p:cNvSpPr txBox="1"/>
          <p:nvPr/>
        </p:nvSpPr>
        <p:spPr>
          <a:xfrm>
            <a:off x="1727961" y="5160009"/>
            <a:ext cx="819785" cy="38215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algn="ctr">
              <a:lnSpc>
                <a:spcPct val="100000"/>
              </a:lnSpc>
              <a:spcBef>
                <a:spcPts val="100"/>
              </a:spcBef>
            </a:pPr>
            <a:r>
              <a:rPr sz="1200" b="1" spc="-10" dirty="0" err="1" smtClean="0">
                <a:latin typeface="Calibri" panose="020F0502020204030204"/>
                <a:cs typeface="Calibri" panose="020F0502020204030204"/>
              </a:rPr>
              <a:t>Уровень</a:t>
            </a:r>
            <a:r>
              <a:rPr lang="ru-RU" sz="1200" b="1" spc="-10" dirty="0" smtClean="0">
                <a:latin typeface="Calibri" panose="020F0502020204030204"/>
                <a:cs typeface="Calibri" panose="020F0502020204030204"/>
              </a:rPr>
              <a:t> ДОО</a:t>
            </a:r>
            <a:r>
              <a:rPr sz="1200" b="1" spc="-55" dirty="0" smtClean="0">
                <a:latin typeface="Calibri" panose="020F0502020204030204"/>
                <a:cs typeface="Calibri" panose="020F0502020204030204"/>
              </a:rPr>
              <a:t> </a:t>
            </a:r>
            <a:endParaRPr sz="1200" dirty="0">
              <a:latin typeface="Calibri" panose="020F0502020204030204"/>
              <a:cs typeface="Calibri" panose="020F0502020204030204"/>
            </a:endParaRPr>
          </a:p>
        </p:txBody>
      </p:sp>
      <p:sp>
        <p:nvSpPr>
          <p:cNvPr id="10" name="object 10"/>
          <p:cNvSpPr/>
          <p:nvPr/>
        </p:nvSpPr>
        <p:spPr>
          <a:xfrm>
            <a:off x="2947416" y="1362455"/>
            <a:ext cx="3767454" cy="984885"/>
          </a:xfrm>
          <a:custGeom>
            <a:avLst/>
            <a:gdLst/>
            <a:ahLst/>
            <a:cxnLst/>
            <a:rect l="l" t="t" r="r" b="b"/>
            <a:pathLst>
              <a:path w="3767454" h="984885">
                <a:moveTo>
                  <a:pt x="0" y="164084"/>
                </a:moveTo>
                <a:lnTo>
                  <a:pt x="5857" y="120444"/>
                </a:lnTo>
                <a:lnTo>
                  <a:pt x="22389" y="81242"/>
                </a:lnTo>
                <a:lnTo>
                  <a:pt x="48037" y="48037"/>
                </a:lnTo>
                <a:lnTo>
                  <a:pt x="81242" y="22389"/>
                </a:lnTo>
                <a:lnTo>
                  <a:pt x="120444" y="5857"/>
                </a:lnTo>
                <a:lnTo>
                  <a:pt x="164083" y="0"/>
                </a:lnTo>
                <a:lnTo>
                  <a:pt x="3603243" y="0"/>
                </a:lnTo>
                <a:lnTo>
                  <a:pt x="3646883" y="5857"/>
                </a:lnTo>
                <a:lnTo>
                  <a:pt x="3686085" y="22389"/>
                </a:lnTo>
                <a:lnTo>
                  <a:pt x="3719290" y="48037"/>
                </a:lnTo>
                <a:lnTo>
                  <a:pt x="3744938" y="81242"/>
                </a:lnTo>
                <a:lnTo>
                  <a:pt x="3761470" y="120444"/>
                </a:lnTo>
                <a:lnTo>
                  <a:pt x="3767328" y="164084"/>
                </a:lnTo>
                <a:lnTo>
                  <a:pt x="3767328" y="820420"/>
                </a:lnTo>
                <a:lnTo>
                  <a:pt x="3761470" y="864059"/>
                </a:lnTo>
                <a:lnTo>
                  <a:pt x="3744938" y="903261"/>
                </a:lnTo>
                <a:lnTo>
                  <a:pt x="3719290" y="936466"/>
                </a:lnTo>
                <a:lnTo>
                  <a:pt x="3686085" y="962114"/>
                </a:lnTo>
                <a:lnTo>
                  <a:pt x="3646883" y="978646"/>
                </a:lnTo>
                <a:lnTo>
                  <a:pt x="3603243" y="984504"/>
                </a:lnTo>
                <a:lnTo>
                  <a:pt x="164083" y="984504"/>
                </a:lnTo>
                <a:lnTo>
                  <a:pt x="120444" y="978646"/>
                </a:lnTo>
                <a:lnTo>
                  <a:pt x="81242" y="962114"/>
                </a:lnTo>
                <a:lnTo>
                  <a:pt x="48037" y="936466"/>
                </a:lnTo>
                <a:lnTo>
                  <a:pt x="22389" y="903261"/>
                </a:lnTo>
                <a:lnTo>
                  <a:pt x="5857" y="864059"/>
                </a:lnTo>
                <a:lnTo>
                  <a:pt x="0" y="820420"/>
                </a:lnTo>
                <a:lnTo>
                  <a:pt x="0" y="164084"/>
                </a:lnTo>
                <a:close/>
              </a:path>
            </a:pathLst>
          </a:custGeom>
          <a:ln w="24383">
            <a:solidFill>
              <a:srgbClr val="385D89"/>
            </a:solidFill>
            <a:prstDash val="sysDot"/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 txBox="1"/>
          <p:nvPr/>
        </p:nvSpPr>
        <p:spPr>
          <a:xfrm>
            <a:off x="3074035" y="1588719"/>
            <a:ext cx="3270250" cy="514984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sz="1600" b="1">
                <a:latin typeface="Times New Roman" panose="02020603050405020304"/>
                <a:cs typeface="Times New Roman" panose="02020603050405020304"/>
              </a:rPr>
              <a:t>Проблемы,</a:t>
            </a:r>
            <a:r>
              <a:rPr sz="1600" b="1" spc="-75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600" b="1" spc="5">
                <a:latin typeface="Times New Roman" panose="02020603050405020304"/>
                <a:cs typeface="Times New Roman" panose="02020603050405020304"/>
              </a:rPr>
              <a:t>на</a:t>
            </a:r>
            <a:r>
              <a:rPr sz="1600" b="1" spc="-1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600" b="1">
                <a:latin typeface="Times New Roman" panose="02020603050405020304"/>
                <a:cs typeface="Times New Roman" panose="02020603050405020304"/>
              </a:rPr>
              <a:t>федеральном</a:t>
            </a:r>
            <a:r>
              <a:rPr sz="1600" b="1" spc="-8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600" b="1" spc="-5">
                <a:latin typeface="Times New Roman" panose="02020603050405020304"/>
                <a:cs typeface="Times New Roman" panose="02020603050405020304"/>
              </a:rPr>
              <a:t>уровне</a:t>
            </a:r>
            <a:endParaRPr sz="1600">
              <a:latin typeface="Times New Roman" panose="02020603050405020304"/>
              <a:cs typeface="Times New Roman" panose="02020603050405020304"/>
            </a:endParaRPr>
          </a:p>
          <a:p>
            <a:pPr marL="12700">
              <a:lnSpc>
                <a:spcPct val="100000"/>
              </a:lnSpc>
            </a:pPr>
            <a:r>
              <a:rPr sz="1600" b="1" spc="5">
                <a:latin typeface="Times New Roman" panose="02020603050405020304"/>
                <a:cs typeface="Times New Roman" panose="02020603050405020304"/>
              </a:rPr>
              <a:t>не</a:t>
            </a:r>
            <a:r>
              <a:rPr sz="1600" b="1" spc="38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600" b="1" spc="-10">
                <a:latin typeface="Times New Roman" panose="02020603050405020304"/>
                <a:cs typeface="Times New Roman" panose="02020603050405020304"/>
              </a:rPr>
              <a:t>требует</a:t>
            </a:r>
            <a:r>
              <a:rPr sz="1600" b="1" spc="-7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600" b="1" spc="5">
                <a:latin typeface="Times New Roman" panose="02020603050405020304"/>
                <a:cs typeface="Times New Roman" panose="02020603050405020304"/>
              </a:rPr>
              <a:t>решения.</a:t>
            </a:r>
            <a:endParaRPr sz="1600">
              <a:latin typeface="Times New Roman" panose="02020603050405020304"/>
              <a:cs typeface="Times New Roman" panose="02020603050405020304"/>
            </a:endParaRPr>
          </a:p>
        </p:txBody>
      </p:sp>
      <p:grpSp>
        <p:nvGrpSpPr>
          <p:cNvPr id="12" name="object 12"/>
          <p:cNvGrpSpPr/>
          <p:nvPr/>
        </p:nvGrpSpPr>
        <p:grpSpPr>
          <a:xfrm>
            <a:off x="5251513" y="2334577"/>
            <a:ext cx="3752850" cy="997585"/>
            <a:chOff x="5251513" y="2334577"/>
            <a:chExt cx="3752850" cy="997585"/>
          </a:xfrm>
        </p:grpSpPr>
        <p:sp>
          <p:nvSpPr>
            <p:cNvPr id="13" name="object 13"/>
            <p:cNvSpPr/>
            <p:nvPr/>
          </p:nvSpPr>
          <p:spPr>
            <a:xfrm>
              <a:off x="5263896" y="2346959"/>
              <a:ext cx="3728085" cy="972819"/>
            </a:xfrm>
            <a:custGeom>
              <a:avLst/>
              <a:gdLst/>
              <a:ahLst/>
              <a:cxnLst/>
              <a:rect l="l" t="t" r="r" b="b"/>
              <a:pathLst>
                <a:path w="3728084" h="972819">
                  <a:moveTo>
                    <a:pt x="3565652" y="0"/>
                  </a:moveTo>
                  <a:lnTo>
                    <a:pt x="162051" y="0"/>
                  </a:lnTo>
                  <a:lnTo>
                    <a:pt x="118959" y="5786"/>
                  </a:lnTo>
                  <a:lnTo>
                    <a:pt x="80245" y="22116"/>
                  </a:lnTo>
                  <a:lnTo>
                    <a:pt x="47450" y="47450"/>
                  </a:lnTo>
                  <a:lnTo>
                    <a:pt x="22116" y="80245"/>
                  </a:lnTo>
                  <a:lnTo>
                    <a:pt x="5786" y="118959"/>
                  </a:lnTo>
                  <a:lnTo>
                    <a:pt x="0" y="162051"/>
                  </a:lnTo>
                  <a:lnTo>
                    <a:pt x="0" y="810260"/>
                  </a:lnTo>
                  <a:lnTo>
                    <a:pt x="5786" y="853352"/>
                  </a:lnTo>
                  <a:lnTo>
                    <a:pt x="22116" y="892066"/>
                  </a:lnTo>
                  <a:lnTo>
                    <a:pt x="47450" y="924861"/>
                  </a:lnTo>
                  <a:lnTo>
                    <a:pt x="80245" y="950195"/>
                  </a:lnTo>
                  <a:lnTo>
                    <a:pt x="118959" y="966525"/>
                  </a:lnTo>
                  <a:lnTo>
                    <a:pt x="162051" y="972312"/>
                  </a:lnTo>
                  <a:lnTo>
                    <a:pt x="3565652" y="972312"/>
                  </a:lnTo>
                  <a:lnTo>
                    <a:pt x="3608744" y="966525"/>
                  </a:lnTo>
                  <a:lnTo>
                    <a:pt x="3647458" y="950195"/>
                  </a:lnTo>
                  <a:lnTo>
                    <a:pt x="3680253" y="924861"/>
                  </a:lnTo>
                  <a:lnTo>
                    <a:pt x="3705587" y="892066"/>
                  </a:lnTo>
                  <a:lnTo>
                    <a:pt x="3721917" y="853352"/>
                  </a:lnTo>
                  <a:lnTo>
                    <a:pt x="3727704" y="810260"/>
                  </a:lnTo>
                  <a:lnTo>
                    <a:pt x="3727704" y="162051"/>
                  </a:lnTo>
                  <a:lnTo>
                    <a:pt x="3721917" y="118959"/>
                  </a:lnTo>
                  <a:lnTo>
                    <a:pt x="3705587" y="80245"/>
                  </a:lnTo>
                  <a:lnTo>
                    <a:pt x="3680253" y="47450"/>
                  </a:lnTo>
                  <a:lnTo>
                    <a:pt x="3647458" y="22116"/>
                  </a:lnTo>
                  <a:lnTo>
                    <a:pt x="3608744" y="5786"/>
                  </a:lnTo>
                  <a:lnTo>
                    <a:pt x="3565652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5263896" y="2346959"/>
              <a:ext cx="3728085" cy="972819"/>
            </a:xfrm>
            <a:custGeom>
              <a:avLst/>
              <a:gdLst/>
              <a:ahLst/>
              <a:cxnLst/>
              <a:rect l="l" t="t" r="r" b="b"/>
              <a:pathLst>
                <a:path w="3728084" h="972819">
                  <a:moveTo>
                    <a:pt x="0" y="162051"/>
                  </a:moveTo>
                  <a:lnTo>
                    <a:pt x="5786" y="118959"/>
                  </a:lnTo>
                  <a:lnTo>
                    <a:pt x="22116" y="80245"/>
                  </a:lnTo>
                  <a:lnTo>
                    <a:pt x="47450" y="47450"/>
                  </a:lnTo>
                  <a:lnTo>
                    <a:pt x="80245" y="22116"/>
                  </a:lnTo>
                  <a:lnTo>
                    <a:pt x="118959" y="5786"/>
                  </a:lnTo>
                  <a:lnTo>
                    <a:pt x="162051" y="0"/>
                  </a:lnTo>
                  <a:lnTo>
                    <a:pt x="3565652" y="0"/>
                  </a:lnTo>
                  <a:lnTo>
                    <a:pt x="3608744" y="5786"/>
                  </a:lnTo>
                  <a:lnTo>
                    <a:pt x="3647458" y="22116"/>
                  </a:lnTo>
                  <a:lnTo>
                    <a:pt x="3680253" y="47450"/>
                  </a:lnTo>
                  <a:lnTo>
                    <a:pt x="3705587" y="80245"/>
                  </a:lnTo>
                  <a:lnTo>
                    <a:pt x="3721917" y="118959"/>
                  </a:lnTo>
                  <a:lnTo>
                    <a:pt x="3727704" y="162051"/>
                  </a:lnTo>
                  <a:lnTo>
                    <a:pt x="3727704" y="810260"/>
                  </a:lnTo>
                  <a:lnTo>
                    <a:pt x="3721917" y="853352"/>
                  </a:lnTo>
                  <a:lnTo>
                    <a:pt x="3705587" y="892066"/>
                  </a:lnTo>
                  <a:lnTo>
                    <a:pt x="3680253" y="924861"/>
                  </a:lnTo>
                  <a:lnTo>
                    <a:pt x="3647458" y="950195"/>
                  </a:lnTo>
                  <a:lnTo>
                    <a:pt x="3608744" y="966525"/>
                  </a:lnTo>
                  <a:lnTo>
                    <a:pt x="3565652" y="972312"/>
                  </a:lnTo>
                  <a:lnTo>
                    <a:pt x="162051" y="972312"/>
                  </a:lnTo>
                  <a:lnTo>
                    <a:pt x="118959" y="966525"/>
                  </a:lnTo>
                  <a:lnTo>
                    <a:pt x="80245" y="950195"/>
                  </a:lnTo>
                  <a:lnTo>
                    <a:pt x="47450" y="924861"/>
                  </a:lnTo>
                  <a:lnTo>
                    <a:pt x="22116" y="892066"/>
                  </a:lnTo>
                  <a:lnTo>
                    <a:pt x="5786" y="853352"/>
                  </a:lnTo>
                  <a:lnTo>
                    <a:pt x="0" y="810260"/>
                  </a:lnTo>
                  <a:lnTo>
                    <a:pt x="0" y="162051"/>
                  </a:lnTo>
                  <a:close/>
                </a:path>
              </a:pathLst>
            </a:custGeom>
            <a:ln w="24384">
              <a:solidFill>
                <a:srgbClr val="385D89"/>
              </a:solidFill>
              <a:prstDash val="sysDot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5" name="object 15"/>
          <p:cNvSpPr txBox="1"/>
          <p:nvPr/>
        </p:nvSpPr>
        <p:spPr>
          <a:xfrm>
            <a:off x="5392039" y="2568955"/>
            <a:ext cx="3362960" cy="514984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600" b="1">
                <a:latin typeface="Times New Roman" panose="02020603050405020304"/>
                <a:cs typeface="Times New Roman" panose="02020603050405020304"/>
              </a:rPr>
              <a:t>Проблемы,</a:t>
            </a:r>
            <a:r>
              <a:rPr sz="1600" b="1" spc="-8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600" b="1" spc="5">
                <a:latin typeface="Times New Roman" panose="02020603050405020304"/>
                <a:cs typeface="Times New Roman" panose="02020603050405020304"/>
              </a:rPr>
              <a:t>на</a:t>
            </a:r>
            <a:r>
              <a:rPr sz="1600" b="1" spc="-2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600" b="1">
                <a:latin typeface="Times New Roman" panose="02020603050405020304"/>
                <a:cs typeface="Times New Roman" panose="02020603050405020304"/>
              </a:rPr>
              <a:t>региональном</a:t>
            </a:r>
            <a:r>
              <a:rPr sz="1600" b="1" spc="-85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600" b="1" spc="-5">
                <a:latin typeface="Times New Roman" panose="02020603050405020304"/>
                <a:cs typeface="Times New Roman" panose="02020603050405020304"/>
              </a:rPr>
              <a:t>уровне</a:t>
            </a:r>
            <a:endParaRPr sz="1600">
              <a:latin typeface="Times New Roman" panose="02020603050405020304"/>
              <a:cs typeface="Times New Roman" panose="02020603050405020304"/>
            </a:endParaRPr>
          </a:p>
          <a:p>
            <a:pPr marL="12700">
              <a:lnSpc>
                <a:spcPct val="100000"/>
              </a:lnSpc>
            </a:pPr>
            <a:r>
              <a:rPr sz="1600" b="1" spc="5">
                <a:latin typeface="Times New Roman" panose="02020603050405020304"/>
                <a:cs typeface="Times New Roman" panose="02020603050405020304"/>
              </a:rPr>
              <a:t>не</a:t>
            </a:r>
            <a:r>
              <a:rPr sz="1600" b="1" spc="-3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600" b="1" spc="-10">
                <a:latin typeface="Times New Roman" panose="02020603050405020304"/>
                <a:cs typeface="Times New Roman" panose="02020603050405020304"/>
              </a:rPr>
              <a:t>требует</a:t>
            </a:r>
            <a:r>
              <a:rPr sz="1600" b="1" spc="-8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600" b="1">
                <a:latin typeface="Times New Roman" panose="02020603050405020304"/>
                <a:cs typeface="Times New Roman" panose="02020603050405020304"/>
              </a:rPr>
              <a:t>решения.</a:t>
            </a:r>
            <a:endParaRPr sz="1600">
              <a:latin typeface="Times New Roman" panose="02020603050405020304"/>
              <a:cs typeface="Times New Roman" panose="02020603050405020304"/>
            </a:endParaRPr>
          </a:p>
        </p:txBody>
      </p:sp>
      <p:grpSp>
        <p:nvGrpSpPr>
          <p:cNvPr id="16" name="object 16"/>
          <p:cNvGrpSpPr/>
          <p:nvPr/>
        </p:nvGrpSpPr>
        <p:grpSpPr>
          <a:xfrm>
            <a:off x="4023169" y="3334321"/>
            <a:ext cx="5118100" cy="3131185"/>
            <a:chOff x="4023169" y="3334321"/>
            <a:chExt cx="5118100" cy="3131185"/>
          </a:xfrm>
        </p:grpSpPr>
        <p:sp>
          <p:nvSpPr>
            <p:cNvPr id="17" name="object 17"/>
            <p:cNvSpPr/>
            <p:nvPr/>
          </p:nvSpPr>
          <p:spPr>
            <a:xfrm>
              <a:off x="4035552" y="3346704"/>
              <a:ext cx="5093335" cy="3106420"/>
            </a:xfrm>
            <a:custGeom>
              <a:avLst/>
              <a:gdLst/>
              <a:ahLst/>
              <a:cxnLst/>
              <a:rect l="l" t="t" r="r" b="b"/>
              <a:pathLst>
                <a:path w="5093334" h="3106420">
                  <a:moveTo>
                    <a:pt x="4575556" y="0"/>
                  </a:moveTo>
                  <a:lnTo>
                    <a:pt x="517651" y="0"/>
                  </a:lnTo>
                  <a:lnTo>
                    <a:pt x="470537" y="2115"/>
                  </a:lnTo>
                  <a:lnTo>
                    <a:pt x="424607" y="8340"/>
                  </a:lnTo>
                  <a:lnTo>
                    <a:pt x="380044" y="18492"/>
                  </a:lnTo>
                  <a:lnTo>
                    <a:pt x="337032" y="32387"/>
                  </a:lnTo>
                  <a:lnTo>
                    <a:pt x="295752" y="49843"/>
                  </a:lnTo>
                  <a:lnTo>
                    <a:pt x="256389" y="70677"/>
                  </a:lnTo>
                  <a:lnTo>
                    <a:pt x="219124" y="94707"/>
                  </a:lnTo>
                  <a:lnTo>
                    <a:pt x="184141" y="121749"/>
                  </a:lnTo>
                  <a:lnTo>
                    <a:pt x="151622" y="151622"/>
                  </a:lnTo>
                  <a:lnTo>
                    <a:pt x="121749" y="184141"/>
                  </a:lnTo>
                  <a:lnTo>
                    <a:pt x="94707" y="219124"/>
                  </a:lnTo>
                  <a:lnTo>
                    <a:pt x="70677" y="256389"/>
                  </a:lnTo>
                  <a:lnTo>
                    <a:pt x="49843" y="295752"/>
                  </a:lnTo>
                  <a:lnTo>
                    <a:pt x="32387" y="337032"/>
                  </a:lnTo>
                  <a:lnTo>
                    <a:pt x="18492" y="380044"/>
                  </a:lnTo>
                  <a:lnTo>
                    <a:pt x="8340" y="424607"/>
                  </a:lnTo>
                  <a:lnTo>
                    <a:pt x="2115" y="470537"/>
                  </a:lnTo>
                  <a:lnTo>
                    <a:pt x="0" y="517652"/>
                  </a:lnTo>
                  <a:lnTo>
                    <a:pt x="0" y="2588247"/>
                  </a:lnTo>
                  <a:lnTo>
                    <a:pt x="2115" y="2635365"/>
                  </a:lnTo>
                  <a:lnTo>
                    <a:pt x="8340" y="2681299"/>
                  </a:lnTo>
                  <a:lnTo>
                    <a:pt x="18492" y="2725864"/>
                  </a:lnTo>
                  <a:lnTo>
                    <a:pt x="32387" y="2768878"/>
                  </a:lnTo>
                  <a:lnTo>
                    <a:pt x="49843" y="2810159"/>
                  </a:lnTo>
                  <a:lnTo>
                    <a:pt x="70677" y="2849524"/>
                  </a:lnTo>
                  <a:lnTo>
                    <a:pt x="94707" y="2886789"/>
                  </a:lnTo>
                  <a:lnTo>
                    <a:pt x="121749" y="2921773"/>
                  </a:lnTo>
                  <a:lnTo>
                    <a:pt x="151622" y="2954293"/>
                  </a:lnTo>
                  <a:lnTo>
                    <a:pt x="184141" y="2984165"/>
                  </a:lnTo>
                  <a:lnTo>
                    <a:pt x="219124" y="3011207"/>
                  </a:lnTo>
                  <a:lnTo>
                    <a:pt x="256389" y="3035236"/>
                  </a:lnTo>
                  <a:lnTo>
                    <a:pt x="295752" y="3056070"/>
                  </a:lnTo>
                  <a:lnTo>
                    <a:pt x="337032" y="3073526"/>
                  </a:lnTo>
                  <a:lnTo>
                    <a:pt x="380044" y="3087420"/>
                  </a:lnTo>
                  <a:lnTo>
                    <a:pt x="424607" y="3097571"/>
                  </a:lnTo>
                  <a:lnTo>
                    <a:pt x="470537" y="3103796"/>
                  </a:lnTo>
                  <a:lnTo>
                    <a:pt x="517651" y="3105912"/>
                  </a:lnTo>
                  <a:lnTo>
                    <a:pt x="4575556" y="3105912"/>
                  </a:lnTo>
                  <a:lnTo>
                    <a:pt x="4622670" y="3103796"/>
                  </a:lnTo>
                  <a:lnTo>
                    <a:pt x="4668600" y="3097571"/>
                  </a:lnTo>
                  <a:lnTo>
                    <a:pt x="4713163" y="3087420"/>
                  </a:lnTo>
                  <a:lnTo>
                    <a:pt x="4756175" y="3073526"/>
                  </a:lnTo>
                  <a:lnTo>
                    <a:pt x="4797455" y="3056070"/>
                  </a:lnTo>
                  <a:lnTo>
                    <a:pt x="4836818" y="3035236"/>
                  </a:lnTo>
                  <a:lnTo>
                    <a:pt x="4874083" y="3011207"/>
                  </a:lnTo>
                  <a:lnTo>
                    <a:pt x="4909066" y="2984165"/>
                  </a:lnTo>
                  <a:lnTo>
                    <a:pt x="4941585" y="2954293"/>
                  </a:lnTo>
                  <a:lnTo>
                    <a:pt x="4971458" y="2921773"/>
                  </a:lnTo>
                  <a:lnTo>
                    <a:pt x="4998500" y="2886789"/>
                  </a:lnTo>
                  <a:lnTo>
                    <a:pt x="5022530" y="2849524"/>
                  </a:lnTo>
                  <a:lnTo>
                    <a:pt x="5043364" y="2810159"/>
                  </a:lnTo>
                  <a:lnTo>
                    <a:pt x="5060820" y="2768878"/>
                  </a:lnTo>
                  <a:lnTo>
                    <a:pt x="5074715" y="2725864"/>
                  </a:lnTo>
                  <a:lnTo>
                    <a:pt x="5084867" y="2681299"/>
                  </a:lnTo>
                  <a:lnTo>
                    <a:pt x="5091092" y="2635365"/>
                  </a:lnTo>
                  <a:lnTo>
                    <a:pt x="5093208" y="2588247"/>
                  </a:lnTo>
                  <a:lnTo>
                    <a:pt x="5093208" y="517652"/>
                  </a:lnTo>
                  <a:lnTo>
                    <a:pt x="5091092" y="470537"/>
                  </a:lnTo>
                  <a:lnTo>
                    <a:pt x="5084867" y="424607"/>
                  </a:lnTo>
                  <a:lnTo>
                    <a:pt x="5074715" y="380044"/>
                  </a:lnTo>
                  <a:lnTo>
                    <a:pt x="5060820" y="337032"/>
                  </a:lnTo>
                  <a:lnTo>
                    <a:pt x="5043364" y="295752"/>
                  </a:lnTo>
                  <a:lnTo>
                    <a:pt x="5022530" y="256389"/>
                  </a:lnTo>
                  <a:lnTo>
                    <a:pt x="4998500" y="219124"/>
                  </a:lnTo>
                  <a:lnTo>
                    <a:pt x="4971458" y="184141"/>
                  </a:lnTo>
                  <a:lnTo>
                    <a:pt x="4941585" y="151622"/>
                  </a:lnTo>
                  <a:lnTo>
                    <a:pt x="4909066" y="121749"/>
                  </a:lnTo>
                  <a:lnTo>
                    <a:pt x="4874083" y="94707"/>
                  </a:lnTo>
                  <a:lnTo>
                    <a:pt x="4836818" y="70677"/>
                  </a:lnTo>
                  <a:lnTo>
                    <a:pt x="4797455" y="49843"/>
                  </a:lnTo>
                  <a:lnTo>
                    <a:pt x="4756175" y="32387"/>
                  </a:lnTo>
                  <a:lnTo>
                    <a:pt x="4713163" y="18492"/>
                  </a:lnTo>
                  <a:lnTo>
                    <a:pt x="4668600" y="8340"/>
                  </a:lnTo>
                  <a:lnTo>
                    <a:pt x="4622670" y="2115"/>
                  </a:lnTo>
                  <a:lnTo>
                    <a:pt x="4575556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" name="object 18"/>
            <p:cNvSpPr/>
            <p:nvPr/>
          </p:nvSpPr>
          <p:spPr>
            <a:xfrm>
              <a:off x="4035552" y="3346704"/>
              <a:ext cx="5093335" cy="3106420"/>
            </a:xfrm>
            <a:custGeom>
              <a:avLst/>
              <a:gdLst/>
              <a:ahLst/>
              <a:cxnLst/>
              <a:rect l="l" t="t" r="r" b="b"/>
              <a:pathLst>
                <a:path w="5093334" h="3106420">
                  <a:moveTo>
                    <a:pt x="0" y="517652"/>
                  </a:moveTo>
                  <a:lnTo>
                    <a:pt x="2115" y="470537"/>
                  </a:lnTo>
                  <a:lnTo>
                    <a:pt x="8340" y="424607"/>
                  </a:lnTo>
                  <a:lnTo>
                    <a:pt x="18492" y="380044"/>
                  </a:lnTo>
                  <a:lnTo>
                    <a:pt x="32387" y="337032"/>
                  </a:lnTo>
                  <a:lnTo>
                    <a:pt x="49843" y="295752"/>
                  </a:lnTo>
                  <a:lnTo>
                    <a:pt x="70677" y="256389"/>
                  </a:lnTo>
                  <a:lnTo>
                    <a:pt x="94707" y="219124"/>
                  </a:lnTo>
                  <a:lnTo>
                    <a:pt x="121749" y="184141"/>
                  </a:lnTo>
                  <a:lnTo>
                    <a:pt x="151622" y="151622"/>
                  </a:lnTo>
                  <a:lnTo>
                    <a:pt x="184141" y="121749"/>
                  </a:lnTo>
                  <a:lnTo>
                    <a:pt x="219124" y="94707"/>
                  </a:lnTo>
                  <a:lnTo>
                    <a:pt x="256389" y="70677"/>
                  </a:lnTo>
                  <a:lnTo>
                    <a:pt x="295752" y="49843"/>
                  </a:lnTo>
                  <a:lnTo>
                    <a:pt x="337032" y="32387"/>
                  </a:lnTo>
                  <a:lnTo>
                    <a:pt x="380044" y="18492"/>
                  </a:lnTo>
                  <a:lnTo>
                    <a:pt x="424607" y="8340"/>
                  </a:lnTo>
                  <a:lnTo>
                    <a:pt x="470537" y="2115"/>
                  </a:lnTo>
                  <a:lnTo>
                    <a:pt x="517651" y="0"/>
                  </a:lnTo>
                  <a:lnTo>
                    <a:pt x="4575556" y="0"/>
                  </a:lnTo>
                  <a:lnTo>
                    <a:pt x="4622670" y="2115"/>
                  </a:lnTo>
                  <a:lnTo>
                    <a:pt x="4668600" y="8340"/>
                  </a:lnTo>
                  <a:lnTo>
                    <a:pt x="4713163" y="18492"/>
                  </a:lnTo>
                  <a:lnTo>
                    <a:pt x="4756175" y="32387"/>
                  </a:lnTo>
                  <a:lnTo>
                    <a:pt x="4797455" y="49843"/>
                  </a:lnTo>
                  <a:lnTo>
                    <a:pt x="4836818" y="70677"/>
                  </a:lnTo>
                  <a:lnTo>
                    <a:pt x="4874083" y="94707"/>
                  </a:lnTo>
                  <a:lnTo>
                    <a:pt x="4909066" y="121749"/>
                  </a:lnTo>
                  <a:lnTo>
                    <a:pt x="4941585" y="151622"/>
                  </a:lnTo>
                  <a:lnTo>
                    <a:pt x="4971458" y="184141"/>
                  </a:lnTo>
                  <a:lnTo>
                    <a:pt x="4998500" y="219124"/>
                  </a:lnTo>
                  <a:lnTo>
                    <a:pt x="5022530" y="256389"/>
                  </a:lnTo>
                  <a:lnTo>
                    <a:pt x="5043364" y="295752"/>
                  </a:lnTo>
                  <a:lnTo>
                    <a:pt x="5060820" y="337032"/>
                  </a:lnTo>
                  <a:lnTo>
                    <a:pt x="5074715" y="380044"/>
                  </a:lnTo>
                  <a:lnTo>
                    <a:pt x="5084867" y="424607"/>
                  </a:lnTo>
                  <a:lnTo>
                    <a:pt x="5091092" y="470537"/>
                  </a:lnTo>
                  <a:lnTo>
                    <a:pt x="5093208" y="517652"/>
                  </a:lnTo>
                  <a:lnTo>
                    <a:pt x="5093208" y="2588247"/>
                  </a:lnTo>
                  <a:lnTo>
                    <a:pt x="5091092" y="2635365"/>
                  </a:lnTo>
                  <a:lnTo>
                    <a:pt x="5084867" y="2681299"/>
                  </a:lnTo>
                  <a:lnTo>
                    <a:pt x="5074715" y="2725864"/>
                  </a:lnTo>
                  <a:lnTo>
                    <a:pt x="5060820" y="2768878"/>
                  </a:lnTo>
                  <a:lnTo>
                    <a:pt x="5043364" y="2810159"/>
                  </a:lnTo>
                  <a:lnTo>
                    <a:pt x="5022530" y="2849524"/>
                  </a:lnTo>
                  <a:lnTo>
                    <a:pt x="4998500" y="2886789"/>
                  </a:lnTo>
                  <a:lnTo>
                    <a:pt x="4971458" y="2921773"/>
                  </a:lnTo>
                  <a:lnTo>
                    <a:pt x="4941585" y="2954293"/>
                  </a:lnTo>
                  <a:lnTo>
                    <a:pt x="4909066" y="2984165"/>
                  </a:lnTo>
                  <a:lnTo>
                    <a:pt x="4874083" y="3011207"/>
                  </a:lnTo>
                  <a:lnTo>
                    <a:pt x="4836818" y="3035236"/>
                  </a:lnTo>
                  <a:lnTo>
                    <a:pt x="4797455" y="3056070"/>
                  </a:lnTo>
                  <a:lnTo>
                    <a:pt x="4756175" y="3073526"/>
                  </a:lnTo>
                  <a:lnTo>
                    <a:pt x="4713163" y="3087420"/>
                  </a:lnTo>
                  <a:lnTo>
                    <a:pt x="4668600" y="3097571"/>
                  </a:lnTo>
                  <a:lnTo>
                    <a:pt x="4622670" y="3103796"/>
                  </a:lnTo>
                  <a:lnTo>
                    <a:pt x="4575556" y="3105912"/>
                  </a:lnTo>
                  <a:lnTo>
                    <a:pt x="517651" y="3105912"/>
                  </a:lnTo>
                  <a:lnTo>
                    <a:pt x="470537" y="3103796"/>
                  </a:lnTo>
                  <a:lnTo>
                    <a:pt x="424607" y="3097571"/>
                  </a:lnTo>
                  <a:lnTo>
                    <a:pt x="380044" y="3087420"/>
                  </a:lnTo>
                  <a:lnTo>
                    <a:pt x="337032" y="3073526"/>
                  </a:lnTo>
                  <a:lnTo>
                    <a:pt x="295752" y="3056070"/>
                  </a:lnTo>
                  <a:lnTo>
                    <a:pt x="256389" y="3035236"/>
                  </a:lnTo>
                  <a:lnTo>
                    <a:pt x="219124" y="3011207"/>
                  </a:lnTo>
                  <a:lnTo>
                    <a:pt x="184141" y="2984165"/>
                  </a:lnTo>
                  <a:lnTo>
                    <a:pt x="151622" y="2954293"/>
                  </a:lnTo>
                  <a:lnTo>
                    <a:pt x="121749" y="2921773"/>
                  </a:lnTo>
                  <a:lnTo>
                    <a:pt x="94707" y="2886789"/>
                  </a:lnTo>
                  <a:lnTo>
                    <a:pt x="70677" y="2849524"/>
                  </a:lnTo>
                  <a:lnTo>
                    <a:pt x="49843" y="2810159"/>
                  </a:lnTo>
                  <a:lnTo>
                    <a:pt x="32387" y="2768878"/>
                  </a:lnTo>
                  <a:lnTo>
                    <a:pt x="18492" y="2725864"/>
                  </a:lnTo>
                  <a:lnTo>
                    <a:pt x="8340" y="2681299"/>
                  </a:lnTo>
                  <a:lnTo>
                    <a:pt x="2115" y="2635365"/>
                  </a:lnTo>
                  <a:lnTo>
                    <a:pt x="0" y="2588247"/>
                  </a:lnTo>
                  <a:lnTo>
                    <a:pt x="0" y="517652"/>
                  </a:lnTo>
                  <a:close/>
                </a:path>
              </a:pathLst>
            </a:custGeom>
            <a:ln w="24384">
              <a:solidFill>
                <a:srgbClr val="385D89"/>
              </a:solidFill>
              <a:prstDash val="sysDot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9" name="object 19"/>
          <p:cNvSpPr txBox="1"/>
          <p:nvPr/>
        </p:nvSpPr>
        <p:spPr>
          <a:xfrm>
            <a:off x="4267961" y="3538220"/>
            <a:ext cx="4541520" cy="2721899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1000760" algn="just">
              <a:lnSpc>
                <a:spcPct val="100000"/>
              </a:lnSpc>
              <a:spcBef>
                <a:spcPts val="105"/>
              </a:spcBef>
              <a:buAutoNum type="arabicPeriod"/>
              <a:tabLst>
                <a:tab pos="216535" algn="l"/>
              </a:tabLst>
            </a:pPr>
            <a:r>
              <a:rPr sz="1600" b="1" spc="-5" dirty="0" err="1" smtClean="0">
                <a:latin typeface="Times New Roman" panose="02020603050405020304"/>
                <a:cs typeface="Times New Roman" panose="02020603050405020304"/>
              </a:rPr>
              <a:t>Созда</a:t>
            </a:r>
            <a:r>
              <a:rPr lang="ru-RU" sz="1600" b="1" spc="-5" dirty="0" err="1" smtClean="0">
                <a:latin typeface="Times New Roman" panose="02020603050405020304"/>
                <a:cs typeface="Times New Roman" panose="02020603050405020304"/>
              </a:rPr>
              <a:t>ние</a:t>
            </a:r>
            <a:r>
              <a:rPr sz="1600" b="1" spc="-5" dirty="0" smtClean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600" b="1" spc="-10" dirty="0" err="1">
                <a:latin typeface="Times New Roman" panose="02020603050405020304"/>
                <a:cs typeface="Times New Roman" panose="02020603050405020304"/>
              </a:rPr>
              <a:t>условия</a:t>
            </a:r>
            <a:r>
              <a:rPr sz="1600" b="1" spc="-1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600" b="1" spc="5" dirty="0" err="1">
                <a:latin typeface="Times New Roman" panose="02020603050405020304"/>
                <a:cs typeface="Times New Roman" panose="02020603050405020304"/>
              </a:rPr>
              <a:t>для</a:t>
            </a:r>
            <a:r>
              <a:rPr sz="1600" b="1" spc="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600" b="1" dirty="0" err="1">
                <a:latin typeface="Times New Roman" panose="02020603050405020304"/>
                <a:cs typeface="Times New Roman" panose="02020603050405020304"/>
              </a:rPr>
              <a:t>обеспечения</a:t>
            </a:r>
            <a:r>
              <a:rPr sz="1600" b="1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600" b="1" spc="-38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600" b="1" dirty="0" err="1">
                <a:latin typeface="Times New Roman" panose="02020603050405020304"/>
                <a:cs typeface="Times New Roman" panose="02020603050405020304"/>
              </a:rPr>
              <a:t>индивидуализации</a:t>
            </a:r>
            <a:r>
              <a:rPr sz="1600" b="1" spc="-9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600" b="1" spc="-5" dirty="0">
                <a:latin typeface="Times New Roman" panose="02020603050405020304"/>
                <a:cs typeface="Times New Roman" panose="02020603050405020304"/>
              </a:rPr>
              <a:t>образовательной</a:t>
            </a:r>
            <a:r>
              <a:rPr sz="1600" b="1" spc="-9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600" b="1" spc="5" dirty="0">
                <a:latin typeface="Times New Roman" panose="02020603050405020304"/>
                <a:cs typeface="Times New Roman" panose="02020603050405020304"/>
              </a:rPr>
              <a:t>и </a:t>
            </a:r>
            <a:r>
              <a:rPr sz="1600" b="1" spc="-39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600" b="1" dirty="0" err="1">
                <a:latin typeface="Times New Roman" panose="02020603050405020304"/>
                <a:cs typeface="Times New Roman" panose="02020603050405020304"/>
              </a:rPr>
              <a:t>воспитательной</a:t>
            </a:r>
            <a:r>
              <a:rPr sz="1600" b="1" spc="-10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600" b="1" spc="5" dirty="0" err="1">
                <a:latin typeface="Times New Roman" panose="02020603050405020304"/>
                <a:cs typeface="Times New Roman" panose="02020603050405020304"/>
              </a:rPr>
              <a:t>деятельности</a:t>
            </a:r>
            <a:r>
              <a:rPr sz="1600" b="1" spc="-9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600" b="1" dirty="0">
                <a:latin typeface="Times New Roman" panose="02020603050405020304"/>
                <a:cs typeface="Times New Roman" panose="02020603050405020304"/>
              </a:rPr>
              <a:t>в</a:t>
            </a:r>
            <a:r>
              <a:rPr sz="1600" b="1" spc="-4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600" b="1" spc="-30" dirty="0">
                <a:latin typeface="Times New Roman" panose="02020603050405020304"/>
                <a:cs typeface="Times New Roman" panose="02020603050405020304"/>
              </a:rPr>
              <a:t>ДОУ</a:t>
            </a:r>
            <a:endParaRPr sz="1600" dirty="0">
              <a:latin typeface="Times New Roman" panose="02020603050405020304"/>
              <a:cs typeface="Times New Roman" panose="02020603050405020304"/>
            </a:endParaRPr>
          </a:p>
          <a:p>
            <a:pPr marL="215900" indent="-203835">
              <a:lnSpc>
                <a:spcPct val="100000"/>
              </a:lnSpc>
              <a:spcBef>
                <a:spcPts val="5"/>
              </a:spcBef>
              <a:buAutoNum type="arabicPeriod"/>
              <a:tabLst>
                <a:tab pos="216535" algn="l"/>
              </a:tabLst>
            </a:pPr>
            <a:r>
              <a:rPr lang="ru-RU" sz="1600" b="1" spc="-10" dirty="0" smtClean="0">
                <a:latin typeface="Times New Roman" panose="02020603050405020304"/>
                <a:cs typeface="Times New Roman" panose="02020603050405020304"/>
              </a:rPr>
              <a:t>Разработка</a:t>
            </a:r>
            <a:r>
              <a:rPr sz="1600" b="1" spc="-65" dirty="0" smtClean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600" b="1" dirty="0">
                <a:latin typeface="Times New Roman" panose="02020603050405020304"/>
                <a:cs typeface="Times New Roman" panose="02020603050405020304"/>
              </a:rPr>
              <a:t>и</a:t>
            </a:r>
            <a:r>
              <a:rPr sz="1600" b="1" spc="2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600" b="1" spc="-5" dirty="0" err="1" smtClean="0">
                <a:latin typeface="Times New Roman" panose="02020603050405020304"/>
                <a:cs typeface="Times New Roman" panose="02020603050405020304"/>
              </a:rPr>
              <a:t>внедр</a:t>
            </a:r>
            <a:r>
              <a:rPr lang="ru-RU" sz="1600" b="1" spc="-5" dirty="0" err="1" smtClean="0">
                <a:latin typeface="Times New Roman" panose="02020603050405020304"/>
                <a:cs typeface="Times New Roman" panose="02020603050405020304"/>
              </a:rPr>
              <a:t>ение</a:t>
            </a:r>
            <a:r>
              <a:rPr sz="1600" b="1" spc="-25" dirty="0" smtClean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600" b="1" spc="-10" dirty="0" err="1" smtClean="0">
                <a:latin typeface="Times New Roman" panose="02020603050405020304"/>
                <a:cs typeface="Times New Roman" panose="02020603050405020304"/>
              </a:rPr>
              <a:t>новы</a:t>
            </a:r>
            <a:r>
              <a:rPr lang="ru-RU" sz="1600" b="1" spc="-10" dirty="0" smtClean="0">
                <a:latin typeface="Times New Roman" panose="02020603050405020304"/>
                <a:cs typeface="Times New Roman" panose="02020603050405020304"/>
              </a:rPr>
              <a:t>х</a:t>
            </a:r>
            <a:endParaRPr sz="1600" dirty="0">
              <a:latin typeface="Times New Roman" panose="02020603050405020304"/>
              <a:cs typeface="Times New Roman" panose="02020603050405020304"/>
            </a:endParaRPr>
          </a:p>
          <a:p>
            <a:pPr marL="12700">
              <a:lnSpc>
                <a:spcPct val="100000"/>
              </a:lnSpc>
            </a:pPr>
            <a:r>
              <a:rPr sz="1600" b="1" spc="-20" dirty="0" err="1" smtClean="0">
                <a:latin typeface="Times New Roman" panose="02020603050405020304"/>
                <a:cs typeface="Times New Roman" panose="02020603050405020304"/>
              </a:rPr>
              <a:t>подход</a:t>
            </a:r>
            <a:r>
              <a:rPr lang="ru-RU" sz="1600" b="1" spc="-20" dirty="0" err="1" smtClean="0">
                <a:latin typeface="Times New Roman" panose="02020603050405020304"/>
                <a:cs typeface="Times New Roman" panose="02020603050405020304"/>
              </a:rPr>
              <a:t>ов</a:t>
            </a:r>
            <a:r>
              <a:rPr sz="1600" b="1" spc="-30" dirty="0" smtClean="0">
                <a:latin typeface="Times New Roman" panose="02020603050405020304"/>
                <a:cs typeface="Times New Roman" panose="02020603050405020304"/>
              </a:rPr>
              <a:t> </a:t>
            </a:r>
            <a:r>
              <a:rPr lang="ru-RU" sz="1600" b="1" spc="5" dirty="0" smtClean="0">
                <a:latin typeface="Times New Roman" panose="02020603050405020304"/>
                <a:cs typeface="Times New Roman" panose="02020603050405020304"/>
              </a:rPr>
              <a:t>образования</a:t>
            </a:r>
            <a:endParaRPr sz="1600" dirty="0">
              <a:latin typeface="Times New Roman" panose="02020603050405020304"/>
              <a:cs typeface="Times New Roman" panose="02020603050405020304"/>
            </a:endParaRPr>
          </a:p>
          <a:p>
            <a:pPr marL="215900" indent="-203835">
              <a:lnSpc>
                <a:spcPct val="100000"/>
              </a:lnSpc>
              <a:buAutoNum type="arabicPeriod" startAt="3"/>
              <a:tabLst>
                <a:tab pos="216535" algn="l"/>
              </a:tabLst>
            </a:pPr>
            <a:r>
              <a:rPr sz="1600" b="1" dirty="0" err="1">
                <a:latin typeface="Times New Roman" panose="02020603050405020304"/>
                <a:cs typeface="Times New Roman" panose="02020603050405020304"/>
              </a:rPr>
              <a:t>Проектирования</a:t>
            </a:r>
            <a:r>
              <a:rPr sz="1600" b="1" spc="-10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600" b="1" spc="5" dirty="0" err="1">
                <a:latin typeface="Times New Roman" panose="02020603050405020304"/>
                <a:cs typeface="Times New Roman" panose="02020603050405020304"/>
              </a:rPr>
              <a:t>дальнейшей</a:t>
            </a:r>
            <a:r>
              <a:rPr sz="1600" b="1" spc="-8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600" b="1" spc="-5" dirty="0" err="1">
                <a:latin typeface="Times New Roman" panose="02020603050405020304"/>
                <a:cs typeface="Times New Roman" panose="02020603050405020304"/>
              </a:rPr>
              <a:t>работы</a:t>
            </a:r>
            <a:r>
              <a:rPr sz="1600" b="1" spc="-5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lang="ru-RU" sz="1600" b="1" spc="5" dirty="0">
                <a:latin typeface="Times New Roman" panose="02020603050405020304"/>
                <a:cs typeface="Times New Roman" panose="02020603050405020304"/>
              </a:rPr>
              <a:t>в</a:t>
            </a:r>
            <a:endParaRPr sz="1600" dirty="0">
              <a:latin typeface="Times New Roman" panose="02020603050405020304"/>
              <a:cs typeface="Times New Roman" panose="02020603050405020304"/>
            </a:endParaRPr>
          </a:p>
          <a:p>
            <a:pPr marL="12700" marR="5080">
              <a:lnSpc>
                <a:spcPct val="100000"/>
              </a:lnSpc>
            </a:pPr>
            <a:r>
              <a:rPr sz="1600" b="1" spc="-5" dirty="0" err="1">
                <a:latin typeface="Times New Roman" panose="02020603050405020304"/>
                <a:cs typeface="Times New Roman" panose="02020603050405020304"/>
              </a:rPr>
              <a:t>разработке</a:t>
            </a:r>
            <a:r>
              <a:rPr sz="1600" b="1" spc="-9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600" b="1" spc="5" dirty="0" err="1">
                <a:latin typeface="Times New Roman" panose="02020603050405020304"/>
                <a:cs typeface="Times New Roman" panose="02020603050405020304"/>
              </a:rPr>
              <a:t>плана</a:t>
            </a:r>
            <a:r>
              <a:rPr sz="1600" b="1" spc="-55" dirty="0">
                <a:latin typeface="Times New Roman" panose="02020603050405020304"/>
                <a:cs typeface="Times New Roman" panose="02020603050405020304"/>
              </a:rPr>
              <a:t> </a:t>
            </a:r>
            <a:endParaRPr lang="ru-RU" sz="1600" b="1" spc="-55" dirty="0" smtClean="0">
              <a:latin typeface="Times New Roman" panose="02020603050405020304"/>
              <a:cs typeface="Times New Roman" panose="02020603050405020304"/>
            </a:endParaRPr>
          </a:p>
          <a:p>
            <a:pPr marL="12700" marR="5080">
              <a:lnSpc>
                <a:spcPct val="100000"/>
              </a:lnSpc>
            </a:pPr>
            <a:r>
              <a:rPr sz="1600" b="1" dirty="0" smtClean="0">
                <a:latin typeface="Times New Roman" panose="02020603050405020304"/>
                <a:cs typeface="Times New Roman" panose="02020603050405020304"/>
              </a:rPr>
              <a:t>4.</a:t>
            </a:r>
            <a:r>
              <a:rPr lang="ru-RU" sz="1600" b="1" dirty="0" smtClean="0">
                <a:latin typeface="Times New Roman" panose="02020603050405020304"/>
                <a:cs typeface="Times New Roman" panose="02020603050405020304"/>
              </a:rPr>
              <a:t>Р</a:t>
            </a:r>
            <a:r>
              <a:rPr sz="1600" b="1" dirty="0" err="1" smtClean="0">
                <a:latin typeface="Times New Roman" panose="02020603050405020304"/>
                <a:cs typeface="Times New Roman" panose="02020603050405020304"/>
              </a:rPr>
              <a:t>еализаци</a:t>
            </a:r>
            <a:r>
              <a:rPr lang="ru-RU" sz="1600" b="1" dirty="0" smtClean="0">
                <a:latin typeface="Times New Roman" panose="02020603050405020304"/>
                <a:cs typeface="Times New Roman" panose="02020603050405020304"/>
              </a:rPr>
              <a:t>я</a:t>
            </a:r>
            <a:r>
              <a:rPr sz="1600" b="1" dirty="0" smtClean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600" b="1" spc="-5" dirty="0" err="1">
                <a:latin typeface="Times New Roman" panose="02020603050405020304"/>
                <a:cs typeface="Times New Roman" panose="02020603050405020304"/>
              </a:rPr>
              <a:t>личностно-ориентированного</a:t>
            </a:r>
            <a:r>
              <a:rPr sz="1600" b="1" spc="-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600" b="1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600" b="1" spc="-5" dirty="0" err="1">
                <a:latin typeface="Times New Roman" panose="02020603050405020304"/>
                <a:cs typeface="Times New Roman" panose="02020603050405020304"/>
              </a:rPr>
              <a:t>взаимодействия</a:t>
            </a:r>
            <a:r>
              <a:rPr sz="1600" b="1" spc="-8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600" b="1" dirty="0">
                <a:latin typeface="Times New Roman" panose="02020603050405020304"/>
                <a:cs typeface="Times New Roman" panose="02020603050405020304"/>
              </a:rPr>
              <a:t>с</a:t>
            </a:r>
            <a:r>
              <a:rPr sz="1600" b="1" spc="-1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lang="ru-RU" sz="1600" b="1" spc="5" dirty="0" smtClean="0">
                <a:latin typeface="Times New Roman" panose="02020603050405020304"/>
                <a:cs typeface="Times New Roman" panose="02020603050405020304"/>
              </a:rPr>
              <a:t>сотрудниками;</a:t>
            </a:r>
            <a:endParaRPr sz="1600" dirty="0">
              <a:latin typeface="Times New Roman" panose="02020603050405020304"/>
              <a:cs typeface="Times New Roman" panose="02020603050405020304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sz="1600" b="1" spc="5" dirty="0">
                <a:latin typeface="Times New Roman" panose="02020603050405020304"/>
                <a:cs typeface="Times New Roman" panose="02020603050405020304"/>
              </a:rPr>
              <a:t>5.</a:t>
            </a:r>
            <a:r>
              <a:rPr sz="1600" b="1" spc="-2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600" b="1" dirty="0" err="1" smtClean="0">
                <a:latin typeface="Times New Roman" panose="02020603050405020304"/>
                <a:cs typeface="Times New Roman" panose="02020603050405020304"/>
              </a:rPr>
              <a:t>Реализаци</a:t>
            </a:r>
            <a:r>
              <a:rPr lang="ru-RU" sz="1600" b="1" dirty="0" smtClean="0">
                <a:latin typeface="Times New Roman" panose="02020603050405020304"/>
                <a:cs typeface="Times New Roman" panose="02020603050405020304"/>
              </a:rPr>
              <a:t>я</a:t>
            </a:r>
            <a:r>
              <a:rPr sz="1600" b="1" spc="-95" dirty="0" smtClean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600" b="1" dirty="0" err="1">
                <a:latin typeface="Times New Roman" panose="02020603050405020304"/>
                <a:cs typeface="Times New Roman" panose="02020603050405020304"/>
              </a:rPr>
              <a:t>современных</a:t>
            </a:r>
            <a:r>
              <a:rPr sz="1600" b="1" spc="-9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600" b="1" spc="5" dirty="0" err="1">
                <a:latin typeface="Times New Roman" panose="02020603050405020304"/>
                <a:cs typeface="Times New Roman" panose="02020603050405020304"/>
              </a:rPr>
              <a:t>развивающих</a:t>
            </a:r>
            <a:endParaRPr sz="1600" dirty="0">
              <a:latin typeface="Times New Roman" panose="02020603050405020304"/>
              <a:cs typeface="Times New Roman" panose="02020603050405020304"/>
            </a:endParaRPr>
          </a:p>
          <a:p>
            <a:pPr marL="12700">
              <a:lnSpc>
                <a:spcPct val="100000"/>
              </a:lnSpc>
            </a:pPr>
            <a:r>
              <a:rPr sz="1600" b="1" dirty="0" err="1">
                <a:latin typeface="Times New Roman" panose="02020603050405020304"/>
                <a:cs typeface="Times New Roman" panose="02020603050405020304"/>
              </a:rPr>
              <a:t>технологий</a:t>
            </a:r>
            <a:r>
              <a:rPr sz="1600" b="1" dirty="0">
                <a:latin typeface="Times New Roman" panose="02020603050405020304"/>
                <a:cs typeface="Times New Roman" panose="02020603050405020304"/>
              </a:rPr>
              <a:t>.</a:t>
            </a:r>
            <a:endParaRPr sz="1600" dirty="0">
              <a:latin typeface="Times New Roman" panose="02020603050405020304"/>
              <a:cs typeface="Times New Roman" panose="02020603050405020304"/>
            </a:endParaRPr>
          </a:p>
        </p:txBody>
      </p:sp>
      <p:grpSp>
        <p:nvGrpSpPr>
          <p:cNvPr id="20" name="object 20"/>
          <p:cNvGrpSpPr/>
          <p:nvPr/>
        </p:nvGrpSpPr>
        <p:grpSpPr>
          <a:xfrm>
            <a:off x="856297" y="4684585"/>
            <a:ext cx="671195" cy="527685"/>
            <a:chOff x="856297" y="4684585"/>
            <a:chExt cx="671195" cy="527685"/>
          </a:xfrm>
        </p:grpSpPr>
        <p:sp>
          <p:nvSpPr>
            <p:cNvPr id="21" name="object 21"/>
            <p:cNvSpPr/>
            <p:nvPr/>
          </p:nvSpPr>
          <p:spPr>
            <a:xfrm>
              <a:off x="868680" y="4696967"/>
              <a:ext cx="646430" cy="502920"/>
            </a:xfrm>
            <a:custGeom>
              <a:avLst/>
              <a:gdLst/>
              <a:ahLst/>
              <a:cxnLst/>
              <a:rect l="l" t="t" r="r" b="b"/>
              <a:pathLst>
                <a:path w="646430" h="502920">
                  <a:moveTo>
                    <a:pt x="434466" y="0"/>
                  </a:moveTo>
                  <a:lnTo>
                    <a:pt x="323088" y="135000"/>
                  </a:lnTo>
                  <a:lnTo>
                    <a:pt x="249859" y="53466"/>
                  </a:lnTo>
                  <a:lnTo>
                    <a:pt x="218744" y="147192"/>
                  </a:lnTo>
                  <a:lnTo>
                    <a:pt x="11074" y="53466"/>
                  </a:lnTo>
                  <a:lnTo>
                    <a:pt x="138417" y="177291"/>
                  </a:lnTo>
                  <a:lnTo>
                    <a:pt x="0" y="200532"/>
                  </a:lnTo>
                  <a:lnTo>
                    <a:pt x="111340" y="274192"/>
                  </a:lnTo>
                  <a:lnTo>
                    <a:pt x="4038" y="339597"/>
                  </a:lnTo>
                  <a:lnTo>
                    <a:pt x="169532" y="324484"/>
                  </a:lnTo>
                  <a:lnTo>
                    <a:pt x="142455" y="410209"/>
                  </a:lnTo>
                  <a:lnTo>
                    <a:pt x="230797" y="363854"/>
                  </a:lnTo>
                  <a:lnTo>
                    <a:pt x="253834" y="502919"/>
                  </a:lnTo>
                  <a:lnTo>
                    <a:pt x="315074" y="347725"/>
                  </a:lnTo>
                  <a:lnTo>
                    <a:pt x="396290" y="459485"/>
                  </a:lnTo>
                  <a:lnTo>
                    <a:pt x="419353" y="336549"/>
                  </a:lnTo>
                  <a:lnTo>
                    <a:pt x="542797" y="421258"/>
                  </a:lnTo>
                  <a:lnTo>
                    <a:pt x="503681" y="301370"/>
                  </a:lnTo>
                  <a:lnTo>
                    <a:pt x="646176" y="309371"/>
                  </a:lnTo>
                  <a:lnTo>
                    <a:pt x="526669" y="243839"/>
                  </a:lnTo>
                  <a:lnTo>
                    <a:pt x="631189" y="189483"/>
                  </a:lnTo>
                  <a:lnTo>
                    <a:pt x="499617" y="170306"/>
                  </a:lnTo>
                  <a:lnTo>
                    <a:pt x="549910" y="103758"/>
                  </a:lnTo>
                  <a:lnTo>
                    <a:pt x="423417" y="123951"/>
                  </a:lnTo>
                  <a:lnTo>
                    <a:pt x="434466" y="0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" name="object 22"/>
            <p:cNvSpPr/>
            <p:nvPr/>
          </p:nvSpPr>
          <p:spPr>
            <a:xfrm>
              <a:off x="868680" y="4696967"/>
              <a:ext cx="646430" cy="502920"/>
            </a:xfrm>
            <a:custGeom>
              <a:avLst/>
              <a:gdLst/>
              <a:ahLst/>
              <a:cxnLst/>
              <a:rect l="l" t="t" r="r" b="b"/>
              <a:pathLst>
                <a:path w="646430" h="502920">
                  <a:moveTo>
                    <a:pt x="323088" y="135000"/>
                  </a:moveTo>
                  <a:lnTo>
                    <a:pt x="434466" y="0"/>
                  </a:lnTo>
                  <a:lnTo>
                    <a:pt x="423417" y="123951"/>
                  </a:lnTo>
                  <a:lnTo>
                    <a:pt x="549910" y="103758"/>
                  </a:lnTo>
                  <a:lnTo>
                    <a:pt x="499617" y="170306"/>
                  </a:lnTo>
                  <a:lnTo>
                    <a:pt x="631189" y="189483"/>
                  </a:lnTo>
                  <a:lnTo>
                    <a:pt x="526669" y="243839"/>
                  </a:lnTo>
                  <a:lnTo>
                    <a:pt x="646176" y="309371"/>
                  </a:lnTo>
                  <a:lnTo>
                    <a:pt x="503681" y="301370"/>
                  </a:lnTo>
                  <a:lnTo>
                    <a:pt x="542797" y="421258"/>
                  </a:lnTo>
                  <a:lnTo>
                    <a:pt x="419353" y="336549"/>
                  </a:lnTo>
                  <a:lnTo>
                    <a:pt x="396290" y="459485"/>
                  </a:lnTo>
                  <a:lnTo>
                    <a:pt x="315074" y="347725"/>
                  </a:lnTo>
                  <a:lnTo>
                    <a:pt x="253834" y="502919"/>
                  </a:lnTo>
                  <a:lnTo>
                    <a:pt x="230797" y="363854"/>
                  </a:lnTo>
                  <a:lnTo>
                    <a:pt x="142455" y="410209"/>
                  </a:lnTo>
                  <a:lnTo>
                    <a:pt x="169532" y="324484"/>
                  </a:lnTo>
                  <a:lnTo>
                    <a:pt x="4038" y="339597"/>
                  </a:lnTo>
                  <a:lnTo>
                    <a:pt x="111340" y="274192"/>
                  </a:lnTo>
                  <a:lnTo>
                    <a:pt x="0" y="200532"/>
                  </a:lnTo>
                  <a:lnTo>
                    <a:pt x="138417" y="177291"/>
                  </a:lnTo>
                  <a:lnTo>
                    <a:pt x="11074" y="53466"/>
                  </a:lnTo>
                  <a:lnTo>
                    <a:pt x="218744" y="147192"/>
                  </a:lnTo>
                  <a:lnTo>
                    <a:pt x="249859" y="53466"/>
                  </a:lnTo>
                  <a:lnTo>
                    <a:pt x="323088" y="135000"/>
                  </a:lnTo>
                  <a:close/>
                </a:path>
              </a:pathLst>
            </a:custGeom>
            <a:ln w="24384">
              <a:solidFill>
                <a:srgbClr val="C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3" name="object 23"/>
          <p:cNvSpPr txBox="1"/>
          <p:nvPr/>
        </p:nvSpPr>
        <p:spPr>
          <a:xfrm>
            <a:off x="1147978" y="4872608"/>
            <a:ext cx="76835" cy="146685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sz="800" b="1" spc="-5">
                <a:solidFill>
                  <a:srgbClr val="FFFFFF"/>
                </a:solidFill>
                <a:latin typeface="Calibri" panose="020F0502020204030204"/>
                <a:cs typeface="Calibri" panose="020F0502020204030204"/>
              </a:rPr>
              <a:t>1</a:t>
            </a:r>
            <a:endParaRPr sz="800">
              <a:latin typeface="Calibri" panose="020F0502020204030204"/>
              <a:cs typeface="Calibri" panose="020F0502020204030204"/>
            </a:endParaRPr>
          </a:p>
        </p:txBody>
      </p:sp>
      <p:grpSp>
        <p:nvGrpSpPr>
          <p:cNvPr id="24" name="object 24"/>
          <p:cNvGrpSpPr/>
          <p:nvPr/>
        </p:nvGrpSpPr>
        <p:grpSpPr>
          <a:xfrm>
            <a:off x="2560129" y="4654105"/>
            <a:ext cx="671195" cy="527685"/>
            <a:chOff x="2560129" y="4654105"/>
            <a:chExt cx="671195" cy="527685"/>
          </a:xfrm>
        </p:grpSpPr>
        <p:sp>
          <p:nvSpPr>
            <p:cNvPr id="25" name="object 25"/>
            <p:cNvSpPr/>
            <p:nvPr/>
          </p:nvSpPr>
          <p:spPr>
            <a:xfrm>
              <a:off x="2572512" y="4666487"/>
              <a:ext cx="646430" cy="502920"/>
            </a:xfrm>
            <a:custGeom>
              <a:avLst/>
              <a:gdLst/>
              <a:ahLst/>
              <a:cxnLst/>
              <a:rect l="l" t="t" r="r" b="b"/>
              <a:pathLst>
                <a:path w="646430" h="502920">
                  <a:moveTo>
                    <a:pt x="434467" y="0"/>
                  </a:moveTo>
                  <a:lnTo>
                    <a:pt x="323088" y="135000"/>
                  </a:lnTo>
                  <a:lnTo>
                    <a:pt x="249808" y="53467"/>
                  </a:lnTo>
                  <a:lnTo>
                    <a:pt x="218694" y="147193"/>
                  </a:lnTo>
                  <a:lnTo>
                    <a:pt x="11049" y="53467"/>
                  </a:lnTo>
                  <a:lnTo>
                    <a:pt x="138430" y="177292"/>
                  </a:lnTo>
                  <a:lnTo>
                    <a:pt x="0" y="200532"/>
                  </a:lnTo>
                  <a:lnTo>
                    <a:pt x="111379" y="274193"/>
                  </a:lnTo>
                  <a:lnTo>
                    <a:pt x="4063" y="339598"/>
                  </a:lnTo>
                  <a:lnTo>
                    <a:pt x="169544" y="324485"/>
                  </a:lnTo>
                  <a:lnTo>
                    <a:pt x="142494" y="410210"/>
                  </a:lnTo>
                  <a:lnTo>
                    <a:pt x="230758" y="363855"/>
                  </a:lnTo>
                  <a:lnTo>
                    <a:pt x="253873" y="502919"/>
                  </a:lnTo>
                  <a:lnTo>
                    <a:pt x="315087" y="347725"/>
                  </a:lnTo>
                  <a:lnTo>
                    <a:pt x="396239" y="459486"/>
                  </a:lnTo>
                  <a:lnTo>
                    <a:pt x="419354" y="336550"/>
                  </a:lnTo>
                  <a:lnTo>
                    <a:pt x="542798" y="421259"/>
                  </a:lnTo>
                  <a:lnTo>
                    <a:pt x="503681" y="301370"/>
                  </a:lnTo>
                  <a:lnTo>
                    <a:pt x="646176" y="309372"/>
                  </a:lnTo>
                  <a:lnTo>
                    <a:pt x="526669" y="243839"/>
                  </a:lnTo>
                  <a:lnTo>
                    <a:pt x="631189" y="189484"/>
                  </a:lnTo>
                  <a:lnTo>
                    <a:pt x="499618" y="170306"/>
                  </a:lnTo>
                  <a:lnTo>
                    <a:pt x="549910" y="103759"/>
                  </a:lnTo>
                  <a:lnTo>
                    <a:pt x="423418" y="123951"/>
                  </a:lnTo>
                  <a:lnTo>
                    <a:pt x="434467" y="0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" name="object 26"/>
            <p:cNvSpPr/>
            <p:nvPr/>
          </p:nvSpPr>
          <p:spPr>
            <a:xfrm>
              <a:off x="2572512" y="4666487"/>
              <a:ext cx="646430" cy="502920"/>
            </a:xfrm>
            <a:custGeom>
              <a:avLst/>
              <a:gdLst/>
              <a:ahLst/>
              <a:cxnLst/>
              <a:rect l="l" t="t" r="r" b="b"/>
              <a:pathLst>
                <a:path w="646430" h="502920">
                  <a:moveTo>
                    <a:pt x="323088" y="135000"/>
                  </a:moveTo>
                  <a:lnTo>
                    <a:pt x="434467" y="0"/>
                  </a:lnTo>
                  <a:lnTo>
                    <a:pt x="423418" y="123951"/>
                  </a:lnTo>
                  <a:lnTo>
                    <a:pt x="549910" y="103759"/>
                  </a:lnTo>
                  <a:lnTo>
                    <a:pt x="499618" y="170306"/>
                  </a:lnTo>
                  <a:lnTo>
                    <a:pt x="631189" y="189484"/>
                  </a:lnTo>
                  <a:lnTo>
                    <a:pt x="526669" y="243839"/>
                  </a:lnTo>
                  <a:lnTo>
                    <a:pt x="646176" y="309372"/>
                  </a:lnTo>
                  <a:lnTo>
                    <a:pt x="503681" y="301370"/>
                  </a:lnTo>
                  <a:lnTo>
                    <a:pt x="542798" y="421259"/>
                  </a:lnTo>
                  <a:lnTo>
                    <a:pt x="419354" y="336550"/>
                  </a:lnTo>
                  <a:lnTo>
                    <a:pt x="396239" y="459486"/>
                  </a:lnTo>
                  <a:lnTo>
                    <a:pt x="315087" y="347725"/>
                  </a:lnTo>
                  <a:lnTo>
                    <a:pt x="253873" y="502919"/>
                  </a:lnTo>
                  <a:lnTo>
                    <a:pt x="230758" y="363855"/>
                  </a:lnTo>
                  <a:lnTo>
                    <a:pt x="142494" y="410210"/>
                  </a:lnTo>
                  <a:lnTo>
                    <a:pt x="169544" y="324485"/>
                  </a:lnTo>
                  <a:lnTo>
                    <a:pt x="4063" y="339598"/>
                  </a:lnTo>
                  <a:lnTo>
                    <a:pt x="111379" y="274193"/>
                  </a:lnTo>
                  <a:lnTo>
                    <a:pt x="0" y="200532"/>
                  </a:lnTo>
                  <a:lnTo>
                    <a:pt x="138430" y="177292"/>
                  </a:lnTo>
                  <a:lnTo>
                    <a:pt x="11049" y="53467"/>
                  </a:lnTo>
                  <a:lnTo>
                    <a:pt x="218694" y="147193"/>
                  </a:lnTo>
                  <a:lnTo>
                    <a:pt x="249808" y="53467"/>
                  </a:lnTo>
                  <a:lnTo>
                    <a:pt x="323088" y="135000"/>
                  </a:lnTo>
                  <a:close/>
                </a:path>
              </a:pathLst>
            </a:custGeom>
            <a:ln w="24384">
              <a:solidFill>
                <a:srgbClr val="C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7" name="object 27"/>
          <p:cNvSpPr txBox="1"/>
          <p:nvPr/>
        </p:nvSpPr>
        <p:spPr>
          <a:xfrm>
            <a:off x="2850642" y="4842764"/>
            <a:ext cx="76835" cy="146685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sz="800" b="1" spc="-5">
                <a:solidFill>
                  <a:srgbClr val="FFFFFF"/>
                </a:solidFill>
                <a:latin typeface="Calibri" panose="020F0502020204030204"/>
                <a:cs typeface="Calibri" panose="020F0502020204030204"/>
              </a:rPr>
              <a:t>2</a:t>
            </a:r>
            <a:endParaRPr sz="800">
              <a:latin typeface="Calibri" panose="020F0502020204030204"/>
              <a:cs typeface="Calibri" panose="020F0502020204030204"/>
            </a:endParaRPr>
          </a:p>
        </p:txBody>
      </p:sp>
      <p:grpSp>
        <p:nvGrpSpPr>
          <p:cNvPr id="28" name="object 28"/>
          <p:cNvGrpSpPr/>
          <p:nvPr/>
        </p:nvGrpSpPr>
        <p:grpSpPr>
          <a:xfrm>
            <a:off x="420433" y="5470969"/>
            <a:ext cx="671195" cy="530860"/>
            <a:chOff x="420433" y="5470969"/>
            <a:chExt cx="671195" cy="530860"/>
          </a:xfrm>
        </p:grpSpPr>
        <p:sp>
          <p:nvSpPr>
            <p:cNvPr id="29" name="object 29"/>
            <p:cNvSpPr/>
            <p:nvPr/>
          </p:nvSpPr>
          <p:spPr>
            <a:xfrm>
              <a:off x="432815" y="5483352"/>
              <a:ext cx="646430" cy="506095"/>
            </a:xfrm>
            <a:custGeom>
              <a:avLst/>
              <a:gdLst/>
              <a:ahLst/>
              <a:cxnLst/>
              <a:rect l="l" t="t" r="r" b="b"/>
              <a:pathLst>
                <a:path w="646430" h="506095">
                  <a:moveTo>
                    <a:pt x="434428" y="0"/>
                  </a:moveTo>
                  <a:lnTo>
                    <a:pt x="323088" y="135864"/>
                  </a:lnTo>
                  <a:lnTo>
                    <a:pt x="249859" y="53721"/>
                  </a:lnTo>
                  <a:lnTo>
                    <a:pt x="218744" y="148043"/>
                  </a:lnTo>
                  <a:lnTo>
                    <a:pt x="11074" y="53721"/>
                  </a:lnTo>
                  <a:lnTo>
                    <a:pt x="138417" y="178422"/>
                  </a:lnTo>
                  <a:lnTo>
                    <a:pt x="0" y="201803"/>
                  </a:lnTo>
                  <a:lnTo>
                    <a:pt x="111340" y="275818"/>
                  </a:lnTo>
                  <a:lnTo>
                    <a:pt x="4038" y="341693"/>
                  </a:lnTo>
                  <a:lnTo>
                    <a:pt x="169532" y="326466"/>
                  </a:lnTo>
                  <a:lnTo>
                    <a:pt x="142455" y="412673"/>
                  </a:lnTo>
                  <a:lnTo>
                    <a:pt x="230797" y="366052"/>
                  </a:lnTo>
                  <a:lnTo>
                    <a:pt x="253834" y="505968"/>
                  </a:lnTo>
                  <a:lnTo>
                    <a:pt x="315074" y="349846"/>
                  </a:lnTo>
                  <a:lnTo>
                    <a:pt x="396290" y="462330"/>
                  </a:lnTo>
                  <a:lnTo>
                    <a:pt x="419417" y="338645"/>
                  </a:lnTo>
                  <a:lnTo>
                    <a:pt x="542823" y="423862"/>
                  </a:lnTo>
                  <a:lnTo>
                    <a:pt x="503681" y="303161"/>
                  </a:lnTo>
                  <a:lnTo>
                    <a:pt x="646176" y="311315"/>
                  </a:lnTo>
                  <a:lnTo>
                    <a:pt x="526719" y="245376"/>
                  </a:lnTo>
                  <a:lnTo>
                    <a:pt x="631126" y="190601"/>
                  </a:lnTo>
                  <a:lnTo>
                    <a:pt x="499643" y="171348"/>
                  </a:lnTo>
                  <a:lnTo>
                    <a:pt x="549846" y="104394"/>
                  </a:lnTo>
                  <a:lnTo>
                    <a:pt x="423456" y="124739"/>
                  </a:lnTo>
                  <a:lnTo>
                    <a:pt x="434428" y="0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" name="object 30"/>
            <p:cNvSpPr/>
            <p:nvPr/>
          </p:nvSpPr>
          <p:spPr>
            <a:xfrm>
              <a:off x="432815" y="5483352"/>
              <a:ext cx="646430" cy="506095"/>
            </a:xfrm>
            <a:custGeom>
              <a:avLst/>
              <a:gdLst/>
              <a:ahLst/>
              <a:cxnLst/>
              <a:rect l="l" t="t" r="r" b="b"/>
              <a:pathLst>
                <a:path w="646430" h="506095">
                  <a:moveTo>
                    <a:pt x="323088" y="135864"/>
                  </a:moveTo>
                  <a:lnTo>
                    <a:pt x="434428" y="0"/>
                  </a:lnTo>
                  <a:lnTo>
                    <a:pt x="423456" y="124739"/>
                  </a:lnTo>
                  <a:lnTo>
                    <a:pt x="549846" y="104394"/>
                  </a:lnTo>
                  <a:lnTo>
                    <a:pt x="499643" y="171348"/>
                  </a:lnTo>
                  <a:lnTo>
                    <a:pt x="631126" y="190601"/>
                  </a:lnTo>
                  <a:lnTo>
                    <a:pt x="526719" y="245376"/>
                  </a:lnTo>
                  <a:lnTo>
                    <a:pt x="646176" y="311315"/>
                  </a:lnTo>
                  <a:lnTo>
                    <a:pt x="503681" y="303161"/>
                  </a:lnTo>
                  <a:lnTo>
                    <a:pt x="542823" y="423862"/>
                  </a:lnTo>
                  <a:lnTo>
                    <a:pt x="419417" y="338645"/>
                  </a:lnTo>
                  <a:lnTo>
                    <a:pt x="396290" y="462330"/>
                  </a:lnTo>
                  <a:lnTo>
                    <a:pt x="315074" y="349846"/>
                  </a:lnTo>
                  <a:lnTo>
                    <a:pt x="253834" y="505968"/>
                  </a:lnTo>
                  <a:lnTo>
                    <a:pt x="230797" y="366052"/>
                  </a:lnTo>
                  <a:lnTo>
                    <a:pt x="142455" y="412673"/>
                  </a:lnTo>
                  <a:lnTo>
                    <a:pt x="169532" y="326466"/>
                  </a:lnTo>
                  <a:lnTo>
                    <a:pt x="4038" y="341693"/>
                  </a:lnTo>
                  <a:lnTo>
                    <a:pt x="111340" y="275818"/>
                  </a:lnTo>
                  <a:lnTo>
                    <a:pt x="0" y="201803"/>
                  </a:lnTo>
                  <a:lnTo>
                    <a:pt x="138417" y="178422"/>
                  </a:lnTo>
                  <a:lnTo>
                    <a:pt x="11074" y="53721"/>
                  </a:lnTo>
                  <a:lnTo>
                    <a:pt x="218744" y="148043"/>
                  </a:lnTo>
                  <a:lnTo>
                    <a:pt x="249859" y="53721"/>
                  </a:lnTo>
                  <a:lnTo>
                    <a:pt x="323088" y="135864"/>
                  </a:lnTo>
                  <a:close/>
                </a:path>
              </a:pathLst>
            </a:custGeom>
            <a:ln w="24384">
              <a:solidFill>
                <a:srgbClr val="C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1" name="object 31"/>
          <p:cNvSpPr txBox="1"/>
          <p:nvPr/>
        </p:nvSpPr>
        <p:spPr>
          <a:xfrm>
            <a:off x="709980" y="5661152"/>
            <a:ext cx="76835" cy="14668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800" b="1" spc="-5">
                <a:solidFill>
                  <a:srgbClr val="FFFFFF"/>
                </a:solidFill>
                <a:latin typeface="Calibri" panose="020F0502020204030204"/>
                <a:cs typeface="Calibri" panose="020F0502020204030204"/>
              </a:rPr>
              <a:t>3</a:t>
            </a:r>
            <a:endParaRPr sz="800">
              <a:latin typeface="Calibri" panose="020F0502020204030204"/>
              <a:cs typeface="Calibri" panose="020F0502020204030204"/>
            </a:endParaRPr>
          </a:p>
        </p:txBody>
      </p:sp>
      <p:pic>
        <p:nvPicPr>
          <p:cNvPr id="32" name="object 32"/>
          <p:cNvPicPr/>
          <p:nvPr/>
        </p:nvPicPr>
        <p:blipFill>
          <a:blip r:embed="rId2"/>
          <a:stretch>
            <a:fillRect/>
          </a:stretch>
        </p:blipFill>
        <p:spPr>
          <a:xfrm>
            <a:off x="124968" y="33528"/>
            <a:ext cx="719328" cy="926592"/>
          </a:xfrm>
          <a:prstGeom prst="rect">
            <a:avLst/>
          </a:prstGeom>
        </p:spPr>
      </p:pic>
      <p:sp>
        <p:nvSpPr>
          <p:cNvPr id="33" name="object 33"/>
          <p:cNvSpPr txBox="1"/>
          <p:nvPr/>
        </p:nvSpPr>
        <p:spPr>
          <a:xfrm>
            <a:off x="1163523" y="216154"/>
            <a:ext cx="2013585" cy="27051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600" b="1">
                <a:latin typeface="Times New Roman" panose="02020603050405020304"/>
                <a:cs typeface="Times New Roman" panose="02020603050405020304"/>
              </a:rPr>
              <a:t>Челябинская</a:t>
            </a:r>
            <a:r>
              <a:rPr sz="1600" b="1" spc="-85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600" b="1" spc="-5">
                <a:latin typeface="Times New Roman" panose="02020603050405020304"/>
                <a:cs typeface="Times New Roman" panose="02020603050405020304"/>
              </a:rPr>
              <a:t>область</a:t>
            </a:r>
            <a:endParaRPr sz="1600">
              <a:latin typeface="Times New Roman" panose="02020603050405020304"/>
              <a:cs typeface="Times New Roman" panose="02020603050405020304"/>
            </a:endParaRPr>
          </a:p>
        </p:txBody>
      </p:sp>
      <p:grpSp>
        <p:nvGrpSpPr>
          <p:cNvPr id="34" name="object 34"/>
          <p:cNvGrpSpPr/>
          <p:nvPr/>
        </p:nvGrpSpPr>
        <p:grpSpPr>
          <a:xfrm>
            <a:off x="1170432" y="521208"/>
            <a:ext cx="6979920" cy="6075045"/>
            <a:chOff x="1170432" y="521208"/>
            <a:chExt cx="6979920" cy="6075045"/>
          </a:xfrm>
        </p:grpSpPr>
        <p:pic>
          <p:nvPicPr>
            <p:cNvPr id="35" name="object 35"/>
            <p:cNvPicPr/>
            <p:nvPr/>
          </p:nvPicPr>
          <p:blipFill>
            <a:blip r:embed="rId3"/>
            <a:stretch>
              <a:fillRect/>
            </a:stretch>
          </p:blipFill>
          <p:spPr>
            <a:xfrm>
              <a:off x="1170432" y="521208"/>
              <a:ext cx="6936632" cy="187334"/>
            </a:xfrm>
            <a:prstGeom prst="rect">
              <a:avLst/>
            </a:prstGeom>
          </p:spPr>
        </p:pic>
        <p:pic>
          <p:nvPicPr>
            <p:cNvPr id="36" name="object 36"/>
            <p:cNvPicPr/>
            <p:nvPr/>
          </p:nvPicPr>
          <p:blipFill>
            <a:blip r:embed="rId4"/>
            <a:stretch>
              <a:fillRect/>
            </a:stretch>
          </p:blipFill>
          <p:spPr>
            <a:xfrm>
              <a:off x="1191768" y="6309360"/>
              <a:ext cx="6958583" cy="286512"/>
            </a:xfrm>
            <a:prstGeom prst="rect">
              <a:avLst/>
            </a:prstGeom>
          </p:spPr>
        </p:pic>
        <p:sp>
          <p:nvSpPr>
            <p:cNvPr id="37" name="object 37"/>
            <p:cNvSpPr/>
            <p:nvPr/>
          </p:nvSpPr>
          <p:spPr>
            <a:xfrm>
              <a:off x="1621536" y="5535167"/>
              <a:ext cx="646430" cy="502920"/>
            </a:xfrm>
            <a:custGeom>
              <a:avLst/>
              <a:gdLst/>
              <a:ahLst/>
              <a:cxnLst/>
              <a:rect l="l" t="t" r="r" b="b"/>
              <a:pathLst>
                <a:path w="646430" h="502920">
                  <a:moveTo>
                    <a:pt x="434466" y="0"/>
                  </a:moveTo>
                  <a:lnTo>
                    <a:pt x="323088" y="135039"/>
                  </a:lnTo>
                  <a:lnTo>
                    <a:pt x="249808" y="53428"/>
                  </a:lnTo>
                  <a:lnTo>
                    <a:pt x="218694" y="147154"/>
                  </a:lnTo>
                  <a:lnTo>
                    <a:pt x="11049" y="53428"/>
                  </a:lnTo>
                  <a:lnTo>
                    <a:pt x="138430" y="177342"/>
                  </a:lnTo>
                  <a:lnTo>
                    <a:pt x="0" y="200583"/>
                  </a:lnTo>
                  <a:lnTo>
                    <a:pt x="111378" y="274154"/>
                  </a:lnTo>
                  <a:lnTo>
                    <a:pt x="4063" y="339636"/>
                  </a:lnTo>
                  <a:lnTo>
                    <a:pt x="169544" y="324497"/>
                  </a:lnTo>
                  <a:lnTo>
                    <a:pt x="142494" y="410184"/>
                  </a:lnTo>
                  <a:lnTo>
                    <a:pt x="230758" y="363842"/>
                  </a:lnTo>
                  <a:lnTo>
                    <a:pt x="253872" y="502919"/>
                  </a:lnTo>
                  <a:lnTo>
                    <a:pt x="315087" y="347738"/>
                  </a:lnTo>
                  <a:lnTo>
                    <a:pt x="396239" y="459536"/>
                  </a:lnTo>
                  <a:lnTo>
                    <a:pt x="419353" y="336600"/>
                  </a:lnTo>
                  <a:lnTo>
                    <a:pt x="542797" y="421309"/>
                  </a:lnTo>
                  <a:lnTo>
                    <a:pt x="503681" y="301332"/>
                  </a:lnTo>
                  <a:lnTo>
                    <a:pt x="646176" y="309435"/>
                  </a:lnTo>
                  <a:lnTo>
                    <a:pt x="526669" y="243890"/>
                  </a:lnTo>
                  <a:lnTo>
                    <a:pt x="631189" y="189458"/>
                  </a:lnTo>
                  <a:lnTo>
                    <a:pt x="499618" y="170319"/>
                  </a:lnTo>
                  <a:lnTo>
                    <a:pt x="549909" y="103771"/>
                  </a:lnTo>
                  <a:lnTo>
                    <a:pt x="423418" y="123977"/>
                  </a:lnTo>
                  <a:lnTo>
                    <a:pt x="434466" y="0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8" name="object 38"/>
            <p:cNvSpPr/>
            <p:nvPr/>
          </p:nvSpPr>
          <p:spPr>
            <a:xfrm>
              <a:off x="1621536" y="5535167"/>
              <a:ext cx="646430" cy="502920"/>
            </a:xfrm>
            <a:custGeom>
              <a:avLst/>
              <a:gdLst/>
              <a:ahLst/>
              <a:cxnLst/>
              <a:rect l="l" t="t" r="r" b="b"/>
              <a:pathLst>
                <a:path w="646430" h="502920">
                  <a:moveTo>
                    <a:pt x="323088" y="135039"/>
                  </a:moveTo>
                  <a:lnTo>
                    <a:pt x="434466" y="0"/>
                  </a:lnTo>
                  <a:lnTo>
                    <a:pt x="423418" y="123977"/>
                  </a:lnTo>
                  <a:lnTo>
                    <a:pt x="549909" y="103771"/>
                  </a:lnTo>
                  <a:lnTo>
                    <a:pt x="499618" y="170319"/>
                  </a:lnTo>
                  <a:lnTo>
                    <a:pt x="631189" y="189458"/>
                  </a:lnTo>
                  <a:lnTo>
                    <a:pt x="526669" y="243890"/>
                  </a:lnTo>
                  <a:lnTo>
                    <a:pt x="646176" y="309435"/>
                  </a:lnTo>
                  <a:lnTo>
                    <a:pt x="503681" y="301332"/>
                  </a:lnTo>
                  <a:lnTo>
                    <a:pt x="542797" y="421309"/>
                  </a:lnTo>
                  <a:lnTo>
                    <a:pt x="419353" y="336600"/>
                  </a:lnTo>
                  <a:lnTo>
                    <a:pt x="396239" y="459536"/>
                  </a:lnTo>
                  <a:lnTo>
                    <a:pt x="315087" y="347738"/>
                  </a:lnTo>
                  <a:lnTo>
                    <a:pt x="253872" y="502919"/>
                  </a:lnTo>
                  <a:lnTo>
                    <a:pt x="230758" y="363842"/>
                  </a:lnTo>
                  <a:lnTo>
                    <a:pt x="142494" y="410184"/>
                  </a:lnTo>
                  <a:lnTo>
                    <a:pt x="169544" y="324497"/>
                  </a:lnTo>
                  <a:lnTo>
                    <a:pt x="4063" y="339636"/>
                  </a:lnTo>
                  <a:lnTo>
                    <a:pt x="111378" y="274154"/>
                  </a:lnTo>
                  <a:lnTo>
                    <a:pt x="0" y="200583"/>
                  </a:lnTo>
                  <a:lnTo>
                    <a:pt x="138430" y="177342"/>
                  </a:lnTo>
                  <a:lnTo>
                    <a:pt x="11049" y="53428"/>
                  </a:lnTo>
                  <a:lnTo>
                    <a:pt x="218694" y="147154"/>
                  </a:lnTo>
                  <a:lnTo>
                    <a:pt x="249808" y="53428"/>
                  </a:lnTo>
                  <a:lnTo>
                    <a:pt x="323088" y="135039"/>
                  </a:lnTo>
                  <a:close/>
                </a:path>
              </a:pathLst>
            </a:custGeom>
            <a:ln w="24384">
              <a:solidFill>
                <a:srgbClr val="C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9" name="object 39"/>
          <p:cNvSpPr txBox="1">
            <a:spLocks noGrp="1"/>
          </p:cNvSpPr>
          <p:nvPr>
            <p:ph type="title"/>
          </p:nvPr>
        </p:nvSpPr>
        <p:spPr>
          <a:xfrm>
            <a:off x="3495040" y="483235"/>
            <a:ext cx="2826385" cy="941705"/>
          </a:xfrm>
          <a:prstGeom prst="rect">
            <a:avLst/>
          </a:prstGeom>
        </p:spPr>
        <p:txBody>
          <a:bodyPr vert="horz" wrap="square" lIns="0" tIns="12700" rIns="0" bIns="0" rtlCol="0">
            <a:no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1591310" algn="l"/>
              </a:tabLst>
            </a:pPr>
            <a:r>
              <a:rPr sz="2400"/>
              <a:t>П</a:t>
            </a:r>
            <a:r>
              <a:rPr sz="2400" spc="10"/>
              <a:t>и</a:t>
            </a:r>
            <a:r>
              <a:rPr sz="2400"/>
              <a:t>рами</a:t>
            </a:r>
            <a:r>
              <a:rPr sz="2400" spc="10"/>
              <a:t>д</a:t>
            </a:r>
            <a:r>
              <a:rPr sz="2400"/>
              <a:t>а	про</a:t>
            </a:r>
            <a:r>
              <a:rPr sz="2400" spc="-75"/>
              <a:t>б</a:t>
            </a:r>
            <a:r>
              <a:rPr sz="2400" spc="-5"/>
              <a:t>л</a:t>
            </a:r>
            <a:r>
              <a:rPr sz="2400" spc="-15"/>
              <a:t>е</a:t>
            </a:r>
            <a:r>
              <a:rPr sz="2400"/>
              <a:t>м</a:t>
            </a:r>
          </a:p>
        </p:txBody>
      </p:sp>
      <p:sp>
        <p:nvSpPr>
          <p:cNvPr id="40" name="object 40"/>
          <p:cNvSpPr txBox="1"/>
          <p:nvPr/>
        </p:nvSpPr>
        <p:spPr>
          <a:xfrm>
            <a:off x="1899285" y="5711138"/>
            <a:ext cx="76835" cy="146685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sz="800" b="1" spc="-5">
                <a:solidFill>
                  <a:srgbClr val="FFFFFF"/>
                </a:solidFill>
                <a:latin typeface="Calibri" panose="020F0502020204030204"/>
                <a:cs typeface="Calibri" panose="020F0502020204030204"/>
              </a:rPr>
              <a:t>4</a:t>
            </a:r>
            <a:endParaRPr sz="800">
              <a:latin typeface="Calibri" panose="020F0502020204030204"/>
              <a:cs typeface="Calibri" panose="020F0502020204030204"/>
            </a:endParaRPr>
          </a:p>
        </p:txBody>
      </p:sp>
      <p:grpSp>
        <p:nvGrpSpPr>
          <p:cNvPr id="41" name="object 41"/>
          <p:cNvGrpSpPr/>
          <p:nvPr/>
        </p:nvGrpSpPr>
        <p:grpSpPr>
          <a:xfrm>
            <a:off x="2709672" y="5428488"/>
            <a:ext cx="749935" cy="579120"/>
            <a:chOff x="2709672" y="5428488"/>
            <a:chExt cx="749935" cy="579120"/>
          </a:xfrm>
        </p:grpSpPr>
        <p:sp>
          <p:nvSpPr>
            <p:cNvPr id="42" name="object 42"/>
            <p:cNvSpPr/>
            <p:nvPr/>
          </p:nvSpPr>
          <p:spPr>
            <a:xfrm>
              <a:off x="2721864" y="5440680"/>
              <a:ext cx="725805" cy="554990"/>
            </a:xfrm>
            <a:custGeom>
              <a:avLst/>
              <a:gdLst/>
              <a:ahLst/>
              <a:cxnLst/>
              <a:rect l="l" t="t" r="r" b="b"/>
              <a:pathLst>
                <a:path w="725804" h="554989">
                  <a:moveTo>
                    <a:pt x="487680" y="0"/>
                  </a:moveTo>
                  <a:lnTo>
                    <a:pt x="362712" y="148958"/>
                  </a:lnTo>
                  <a:lnTo>
                    <a:pt x="280543" y="58928"/>
                  </a:lnTo>
                  <a:lnTo>
                    <a:pt x="245618" y="162306"/>
                  </a:lnTo>
                  <a:lnTo>
                    <a:pt x="12446" y="58928"/>
                  </a:lnTo>
                  <a:lnTo>
                    <a:pt x="155448" y="195618"/>
                  </a:lnTo>
                  <a:lnTo>
                    <a:pt x="0" y="221246"/>
                  </a:lnTo>
                  <a:lnTo>
                    <a:pt x="124968" y="302412"/>
                  </a:lnTo>
                  <a:lnTo>
                    <a:pt x="4572" y="374624"/>
                  </a:lnTo>
                  <a:lnTo>
                    <a:pt x="190373" y="357936"/>
                  </a:lnTo>
                  <a:lnTo>
                    <a:pt x="159893" y="452437"/>
                  </a:lnTo>
                  <a:lnTo>
                    <a:pt x="259080" y="401332"/>
                  </a:lnTo>
                  <a:lnTo>
                    <a:pt x="284988" y="554736"/>
                  </a:lnTo>
                  <a:lnTo>
                    <a:pt x="353694" y="383565"/>
                  </a:lnTo>
                  <a:lnTo>
                    <a:pt x="444881" y="506895"/>
                  </a:lnTo>
                  <a:lnTo>
                    <a:pt x="470916" y="371284"/>
                  </a:lnTo>
                  <a:lnTo>
                    <a:pt x="609346" y="464718"/>
                  </a:lnTo>
                  <a:lnTo>
                    <a:pt x="565403" y="332384"/>
                  </a:lnTo>
                  <a:lnTo>
                    <a:pt x="725424" y="341312"/>
                  </a:lnTo>
                  <a:lnTo>
                    <a:pt x="591312" y="269024"/>
                  </a:lnTo>
                  <a:lnTo>
                    <a:pt x="708533" y="208978"/>
                  </a:lnTo>
                  <a:lnTo>
                    <a:pt x="560959" y="187871"/>
                  </a:lnTo>
                  <a:lnTo>
                    <a:pt x="617220" y="114427"/>
                  </a:lnTo>
                  <a:lnTo>
                    <a:pt x="475361" y="136779"/>
                  </a:lnTo>
                  <a:lnTo>
                    <a:pt x="487680" y="0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3" name="object 43"/>
            <p:cNvSpPr/>
            <p:nvPr/>
          </p:nvSpPr>
          <p:spPr>
            <a:xfrm>
              <a:off x="2721864" y="5440680"/>
              <a:ext cx="725805" cy="554990"/>
            </a:xfrm>
            <a:custGeom>
              <a:avLst/>
              <a:gdLst/>
              <a:ahLst/>
              <a:cxnLst/>
              <a:rect l="l" t="t" r="r" b="b"/>
              <a:pathLst>
                <a:path w="725804" h="554989">
                  <a:moveTo>
                    <a:pt x="362712" y="148958"/>
                  </a:moveTo>
                  <a:lnTo>
                    <a:pt x="487680" y="0"/>
                  </a:lnTo>
                  <a:lnTo>
                    <a:pt x="475361" y="136779"/>
                  </a:lnTo>
                  <a:lnTo>
                    <a:pt x="617220" y="114427"/>
                  </a:lnTo>
                  <a:lnTo>
                    <a:pt x="560959" y="187871"/>
                  </a:lnTo>
                  <a:lnTo>
                    <a:pt x="708533" y="208978"/>
                  </a:lnTo>
                  <a:lnTo>
                    <a:pt x="591312" y="269024"/>
                  </a:lnTo>
                  <a:lnTo>
                    <a:pt x="725424" y="341312"/>
                  </a:lnTo>
                  <a:lnTo>
                    <a:pt x="565403" y="332384"/>
                  </a:lnTo>
                  <a:lnTo>
                    <a:pt x="609346" y="464718"/>
                  </a:lnTo>
                  <a:lnTo>
                    <a:pt x="470916" y="371284"/>
                  </a:lnTo>
                  <a:lnTo>
                    <a:pt x="444881" y="506895"/>
                  </a:lnTo>
                  <a:lnTo>
                    <a:pt x="353694" y="383565"/>
                  </a:lnTo>
                  <a:lnTo>
                    <a:pt x="284988" y="554736"/>
                  </a:lnTo>
                  <a:lnTo>
                    <a:pt x="259080" y="401332"/>
                  </a:lnTo>
                  <a:lnTo>
                    <a:pt x="159893" y="452437"/>
                  </a:lnTo>
                  <a:lnTo>
                    <a:pt x="190373" y="357936"/>
                  </a:lnTo>
                  <a:lnTo>
                    <a:pt x="4572" y="374624"/>
                  </a:lnTo>
                  <a:lnTo>
                    <a:pt x="124968" y="302412"/>
                  </a:lnTo>
                  <a:lnTo>
                    <a:pt x="0" y="221246"/>
                  </a:lnTo>
                  <a:lnTo>
                    <a:pt x="155448" y="195618"/>
                  </a:lnTo>
                  <a:lnTo>
                    <a:pt x="12446" y="58928"/>
                  </a:lnTo>
                  <a:lnTo>
                    <a:pt x="245618" y="162306"/>
                  </a:lnTo>
                  <a:lnTo>
                    <a:pt x="280543" y="58928"/>
                  </a:lnTo>
                  <a:lnTo>
                    <a:pt x="362712" y="148958"/>
                  </a:lnTo>
                  <a:close/>
                </a:path>
              </a:pathLst>
            </a:custGeom>
            <a:ln w="24384">
              <a:solidFill>
                <a:srgbClr val="C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44" name="object 44"/>
          <p:cNvSpPr txBox="1"/>
          <p:nvPr/>
        </p:nvSpPr>
        <p:spPr>
          <a:xfrm>
            <a:off x="3037077" y="5604764"/>
            <a:ext cx="90805" cy="17907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000">
                <a:solidFill>
                  <a:srgbClr val="FFFFFF"/>
                </a:solidFill>
                <a:latin typeface="Calibri" panose="020F0502020204030204"/>
                <a:cs typeface="Calibri" panose="020F0502020204030204"/>
              </a:rPr>
              <a:t>5</a:t>
            </a:r>
            <a:endParaRPr sz="1000">
              <a:latin typeface="Calibri"/>
              <a:cs typeface="Calibri"/>
            </a:endParaRPr>
          </a:p>
        </p:txBody>
      </p:sp>
      <p:sp>
        <p:nvSpPr>
          <p:cNvPr id="45" name="object 45"/>
          <p:cNvSpPr txBox="1"/>
          <p:nvPr/>
        </p:nvSpPr>
        <p:spPr>
          <a:xfrm>
            <a:off x="8743442" y="6500266"/>
            <a:ext cx="153670" cy="1778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240"/>
              </a:lnSpc>
            </a:pPr>
            <a:fld id="{81D60167-4931-47E6-BA6A-407CBD079E47}" type="slidenum">
              <a:rPr sz="1200" b="1">
                <a:solidFill>
                  <a:srgbClr val="205868"/>
                </a:solidFill>
                <a:latin typeface="Calibri" panose="020F0502020204030204"/>
                <a:cs typeface="Calibri" panose="020F0502020204030204"/>
              </a:rPr>
              <a:t>5</a:t>
            </a:fld>
            <a:endParaRPr sz="1200">
              <a:latin typeface="Calibri" panose="020F0502020204030204"/>
              <a:cs typeface="Calibri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27993448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202793" y="5772099"/>
            <a:ext cx="3659504" cy="505908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600" b="1" spc="5" dirty="0" err="1">
                <a:solidFill>
                  <a:srgbClr val="001F5F"/>
                </a:solidFill>
                <a:latin typeface="Times New Roman" panose="02020603050405020304"/>
                <a:cs typeface="Times New Roman" panose="02020603050405020304"/>
              </a:rPr>
              <a:t>Время</a:t>
            </a:r>
            <a:r>
              <a:rPr sz="1600" b="1" spc="-65" dirty="0">
                <a:solidFill>
                  <a:srgbClr val="001F5F"/>
                </a:solid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600" b="1" dirty="0" err="1">
                <a:solidFill>
                  <a:srgbClr val="001F5F"/>
                </a:solidFill>
                <a:latin typeface="Times New Roman" panose="02020603050405020304"/>
                <a:cs typeface="Times New Roman" panose="02020603050405020304"/>
              </a:rPr>
              <a:t>протекания</a:t>
            </a:r>
            <a:r>
              <a:rPr sz="1600" b="1" spc="-85" dirty="0">
                <a:solidFill>
                  <a:srgbClr val="001F5F"/>
                </a:solid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600" b="1" spc="10" dirty="0" err="1">
                <a:solidFill>
                  <a:srgbClr val="001F5F"/>
                </a:solidFill>
                <a:latin typeface="Times New Roman" panose="02020603050405020304"/>
                <a:cs typeface="Times New Roman" panose="02020603050405020304"/>
              </a:rPr>
              <a:t>процесса</a:t>
            </a:r>
            <a:r>
              <a:rPr sz="1600" b="1" spc="-65" dirty="0">
                <a:solidFill>
                  <a:srgbClr val="001F5F"/>
                </a:solid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600" b="1" spc="10" dirty="0" smtClean="0">
                <a:solidFill>
                  <a:srgbClr val="001F5F"/>
                </a:solidFill>
                <a:latin typeface="Times New Roman" panose="02020603050405020304"/>
                <a:cs typeface="Times New Roman" panose="02020603050405020304"/>
              </a:rPr>
              <a:t>–</a:t>
            </a:r>
            <a:r>
              <a:rPr lang="ru-RU" sz="1600" b="1" spc="10" dirty="0">
                <a:solidFill>
                  <a:srgbClr val="001F5F"/>
                </a:solidFill>
                <a:latin typeface="Times New Roman" panose="02020603050405020304"/>
                <a:cs typeface="Times New Roman" panose="02020603050405020304"/>
              </a:rPr>
              <a:t> </a:t>
            </a:r>
            <a:r>
              <a:rPr lang="ru-RU" sz="1600" b="1" spc="10" dirty="0" smtClean="0">
                <a:solidFill>
                  <a:srgbClr val="001F5F"/>
                </a:solidFill>
                <a:latin typeface="Times New Roman" panose="02020603050405020304"/>
                <a:cs typeface="Times New Roman" panose="02020603050405020304"/>
              </a:rPr>
              <a:t>2400</a:t>
            </a:r>
            <a:r>
              <a:rPr sz="1600" b="1" spc="-90" dirty="0" smtClean="0">
                <a:solidFill>
                  <a:srgbClr val="001F5F"/>
                </a:solid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600" b="1" spc="5" dirty="0" err="1">
                <a:solidFill>
                  <a:srgbClr val="001F5F"/>
                </a:solidFill>
                <a:latin typeface="Times New Roman" panose="02020603050405020304"/>
                <a:cs typeface="Times New Roman" panose="02020603050405020304"/>
              </a:rPr>
              <a:t>мин</a:t>
            </a:r>
            <a:r>
              <a:rPr sz="1600" b="1" spc="5" dirty="0">
                <a:solidFill>
                  <a:srgbClr val="00AFEF"/>
                </a:solidFill>
                <a:latin typeface="Times New Roman" panose="02020603050405020304"/>
                <a:cs typeface="Times New Roman" panose="02020603050405020304"/>
              </a:rPr>
              <a:t>.</a:t>
            </a:r>
            <a:endParaRPr sz="1600" dirty="0">
              <a:latin typeface="Times New Roman" panose="02020603050405020304"/>
              <a:cs typeface="Times New Roman" panose="02020603050405020304"/>
            </a:endParaRPr>
          </a:p>
        </p:txBody>
      </p:sp>
      <p:pic>
        <p:nvPicPr>
          <p:cNvPr id="3" name="object 3"/>
          <p:cNvPicPr/>
          <p:nvPr/>
        </p:nvPicPr>
        <p:blipFill>
          <a:blip r:embed="rId2"/>
          <a:stretch>
            <a:fillRect/>
          </a:stretch>
        </p:blipFill>
        <p:spPr>
          <a:xfrm>
            <a:off x="2711073" y="3880670"/>
            <a:ext cx="352314" cy="1564951"/>
          </a:xfrm>
          <a:prstGeom prst="rect">
            <a:avLst/>
          </a:prstGeom>
        </p:spPr>
      </p:pic>
      <p:sp>
        <p:nvSpPr>
          <p:cNvPr id="4" name="object 4"/>
          <p:cNvSpPr txBox="1"/>
          <p:nvPr/>
        </p:nvSpPr>
        <p:spPr>
          <a:xfrm>
            <a:off x="2781680" y="3930522"/>
            <a:ext cx="208279" cy="13976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just">
              <a:lnSpc>
                <a:spcPct val="100000"/>
              </a:lnSpc>
              <a:spcBef>
                <a:spcPts val="100"/>
              </a:spcBef>
            </a:pPr>
            <a:r>
              <a:rPr sz="1800" b="1">
                <a:solidFill>
                  <a:srgbClr val="FFFFFF"/>
                </a:solidFill>
                <a:latin typeface="Calibri" panose="020F0502020204030204"/>
                <a:cs typeface="Calibri" panose="020F0502020204030204"/>
              </a:rPr>
              <a:t>В </a:t>
            </a:r>
            <a:r>
              <a:rPr sz="1800" b="1" spc="-395">
                <a:solidFill>
                  <a:srgbClr val="FFFFFF"/>
                </a:solidFill>
                <a:latin typeface="Calibri" panose="020F0502020204030204"/>
                <a:cs typeface="Calibri" panose="020F0502020204030204"/>
              </a:rPr>
              <a:t> </a:t>
            </a:r>
            <a:r>
              <a:rPr sz="1800" b="1">
                <a:solidFill>
                  <a:srgbClr val="FFFFFF"/>
                </a:solidFill>
                <a:latin typeface="Calibri" panose="020F0502020204030204"/>
                <a:cs typeface="Calibri" panose="020F0502020204030204"/>
              </a:rPr>
              <a:t>Ы  Х </a:t>
            </a:r>
            <a:r>
              <a:rPr sz="1800" b="1" spc="-395">
                <a:solidFill>
                  <a:srgbClr val="FFFFFF"/>
                </a:solidFill>
                <a:latin typeface="Calibri" panose="020F0502020204030204"/>
                <a:cs typeface="Calibri" panose="020F0502020204030204"/>
              </a:rPr>
              <a:t> </a:t>
            </a:r>
            <a:r>
              <a:rPr sz="1800" b="1">
                <a:solidFill>
                  <a:srgbClr val="FFFFFF"/>
                </a:solidFill>
                <a:latin typeface="Calibri" panose="020F0502020204030204"/>
                <a:cs typeface="Calibri" panose="020F0502020204030204"/>
              </a:rPr>
              <a:t>О </a:t>
            </a:r>
            <a:r>
              <a:rPr sz="1800" b="1" spc="-395">
                <a:solidFill>
                  <a:srgbClr val="FFFFFF"/>
                </a:solidFill>
                <a:latin typeface="Calibri" panose="020F0502020204030204"/>
                <a:cs typeface="Calibri" panose="020F0502020204030204"/>
              </a:rPr>
              <a:t> </a:t>
            </a:r>
            <a:r>
              <a:rPr sz="1800" b="1">
                <a:solidFill>
                  <a:srgbClr val="FFFFFF"/>
                </a:solidFill>
                <a:latin typeface="Calibri" panose="020F0502020204030204"/>
                <a:cs typeface="Calibri" panose="020F0502020204030204"/>
              </a:rPr>
              <a:t>Д</a:t>
            </a:r>
            <a:endParaRPr sz="1800">
              <a:latin typeface="Calibri" panose="020F0502020204030204"/>
              <a:cs typeface="Calibri" panose="020F0502020204030204"/>
            </a:endParaRPr>
          </a:p>
        </p:txBody>
      </p:sp>
      <p:pic>
        <p:nvPicPr>
          <p:cNvPr id="5" name="object 5"/>
          <p:cNvPicPr/>
          <p:nvPr/>
        </p:nvPicPr>
        <p:blipFill>
          <a:blip r:embed="rId3"/>
          <a:stretch>
            <a:fillRect/>
          </a:stretch>
        </p:blipFill>
        <p:spPr>
          <a:xfrm>
            <a:off x="159970" y="1893362"/>
            <a:ext cx="315453" cy="1290700"/>
          </a:xfrm>
          <a:prstGeom prst="rect">
            <a:avLst/>
          </a:prstGeom>
        </p:spPr>
      </p:pic>
      <p:sp>
        <p:nvSpPr>
          <p:cNvPr id="6" name="object 6"/>
          <p:cNvSpPr txBox="1"/>
          <p:nvPr/>
        </p:nvSpPr>
        <p:spPr>
          <a:xfrm>
            <a:off x="229311" y="1941321"/>
            <a:ext cx="180340" cy="11233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715" algn="just">
              <a:lnSpc>
                <a:spcPct val="100000"/>
              </a:lnSpc>
              <a:spcBef>
                <a:spcPts val="100"/>
              </a:spcBef>
            </a:pPr>
            <a:r>
              <a:rPr sz="1800" b="1">
                <a:solidFill>
                  <a:srgbClr val="FFFFFF"/>
                </a:solidFill>
                <a:latin typeface="Calibri" panose="020F0502020204030204"/>
                <a:cs typeface="Calibri" panose="020F0502020204030204"/>
              </a:rPr>
              <a:t>В </a:t>
            </a:r>
            <a:r>
              <a:rPr sz="1800" b="1" spc="-395">
                <a:solidFill>
                  <a:srgbClr val="FFFFFF"/>
                </a:solidFill>
                <a:latin typeface="Calibri" panose="020F0502020204030204"/>
                <a:cs typeface="Calibri" panose="020F0502020204030204"/>
              </a:rPr>
              <a:t> </a:t>
            </a:r>
            <a:r>
              <a:rPr sz="1800" b="1">
                <a:solidFill>
                  <a:srgbClr val="FFFFFF"/>
                </a:solidFill>
                <a:latin typeface="Calibri" panose="020F0502020204030204"/>
                <a:cs typeface="Calibri" panose="020F0502020204030204"/>
              </a:rPr>
              <a:t>Х </a:t>
            </a:r>
            <a:r>
              <a:rPr sz="1800" b="1" spc="-395">
                <a:solidFill>
                  <a:srgbClr val="FFFFFF"/>
                </a:solidFill>
                <a:latin typeface="Calibri" panose="020F0502020204030204"/>
                <a:cs typeface="Calibri" panose="020F0502020204030204"/>
              </a:rPr>
              <a:t> </a:t>
            </a:r>
            <a:r>
              <a:rPr sz="1800" b="1">
                <a:solidFill>
                  <a:srgbClr val="FFFFFF"/>
                </a:solidFill>
                <a:latin typeface="Calibri" panose="020F0502020204030204"/>
                <a:cs typeface="Calibri" panose="020F0502020204030204"/>
              </a:rPr>
              <a:t>О  Д</a:t>
            </a:r>
            <a:endParaRPr sz="1800">
              <a:latin typeface="Calibri" panose="020F0502020204030204"/>
              <a:cs typeface="Calibri" panose="020F0502020204030204"/>
            </a:endParaRPr>
          </a:p>
        </p:txBody>
      </p:sp>
      <p:pic>
        <p:nvPicPr>
          <p:cNvPr id="7" name="object 7"/>
          <p:cNvPicPr/>
          <p:nvPr/>
        </p:nvPicPr>
        <p:blipFill>
          <a:blip r:embed="rId4"/>
          <a:stretch>
            <a:fillRect/>
          </a:stretch>
        </p:blipFill>
        <p:spPr>
          <a:xfrm>
            <a:off x="124968" y="33528"/>
            <a:ext cx="719328" cy="926592"/>
          </a:xfrm>
          <a:prstGeom prst="rect">
            <a:avLst/>
          </a:prstGeom>
        </p:spPr>
      </p:pic>
      <p:sp>
        <p:nvSpPr>
          <p:cNvPr id="8" name="object 8"/>
          <p:cNvSpPr txBox="1"/>
          <p:nvPr/>
        </p:nvSpPr>
        <p:spPr>
          <a:xfrm>
            <a:off x="1163523" y="216154"/>
            <a:ext cx="2013585" cy="27051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600" b="1">
                <a:latin typeface="Times New Roman" panose="02020603050405020304"/>
                <a:cs typeface="Times New Roman" panose="02020603050405020304"/>
              </a:rPr>
              <a:t>Челябинская</a:t>
            </a:r>
            <a:r>
              <a:rPr sz="1600" b="1" spc="-85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600" b="1" spc="-5">
                <a:latin typeface="Times New Roman" panose="02020603050405020304"/>
                <a:cs typeface="Times New Roman" panose="02020603050405020304"/>
              </a:rPr>
              <a:t>область</a:t>
            </a:r>
            <a:endParaRPr sz="1600">
              <a:latin typeface="Times New Roman" panose="02020603050405020304"/>
              <a:cs typeface="Times New Roman" panose="02020603050405020304"/>
            </a:endParaRPr>
          </a:p>
        </p:txBody>
      </p:sp>
      <p:pic>
        <p:nvPicPr>
          <p:cNvPr id="9" name="object 9"/>
          <p:cNvPicPr/>
          <p:nvPr/>
        </p:nvPicPr>
        <p:blipFill>
          <a:blip r:embed="rId5"/>
          <a:stretch>
            <a:fillRect/>
          </a:stretch>
        </p:blipFill>
        <p:spPr>
          <a:xfrm>
            <a:off x="1097280" y="493776"/>
            <a:ext cx="6936632" cy="187334"/>
          </a:xfrm>
          <a:prstGeom prst="rect">
            <a:avLst/>
          </a:prstGeom>
        </p:spPr>
      </p:pic>
      <p:pic>
        <p:nvPicPr>
          <p:cNvPr id="10" name="object 10"/>
          <p:cNvPicPr/>
          <p:nvPr/>
        </p:nvPicPr>
        <p:blipFill>
          <a:blip r:embed="rId5"/>
          <a:stretch>
            <a:fillRect/>
          </a:stretch>
        </p:blipFill>
        <p:spPr>
          <a:xfrm>
            <a:off x="1246632" y="6446520"/>
            <a:ext cx="6936632" cy="187334"/>
          </a:xfrm>
          <a:prstGeom prst="rect">
            <a:avLst/>
          </a:prstGeom>
        </p:spPr>
      </p:pic>
      <p:sp>
        <p:nvSpPr>
          <p:cNvPr id="11" name="object 11"/>
          <p:cNvSpPr txBox="1">
            <a:spLocks noGrp="1"/>
          </p:cNvSpPr>
          <p:nvPr>
            <p:ph type="title"/>
          </p:nvPr>
        </p:nvSpPr>
        <p:spPr>
          <a:xfrm>
            <a:off x="2054732" y="761187"/>
            <a:ext cx="4945380" cy="3917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/>
              <a:t>Карта</a:t>
            </a:r>
            <a:r>
              <a:rPr sz="2400" spc="-60"/>
              <a:t> </a:t>
            </a:r>
            <a:r>
              <a:rPr sz="2400" spc="-20"/>
              <a:t>целевого</a:t>
            </a:r>
            <a:r>
              <a:rPr sz="2400" spc="35"/>
              <a:t> </a:t>
            </a:r>
            <a:r>
              <a:rPr sz="2400" spc="-10"/>
              <a:t>состояния </a:t>
            </a:r>
            <a:r>
              <a:rPr sz="2400"/>
              <a:t>процесса</a:t>
            </a:r>
          </a:p>
        </p:txBody>
      </p:sp>
      <p:graphicFrame>
        <p:nvGraphicFramePr>
          <p:cNvPr id="12" name="object 12"/>
          <p:cNvGraphicFramePr>
            <a:graphicFrameLocks noGrp="1"/>
          </p:cNvGraphicFramePr>
          <p:nvPr/>
        </p:nvGraphicFramePr>
        <p:xfrm>
          <a:off x="584873" y="1800669"/>
          <a:ext cx="1751964" cy="1267077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75196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76478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 panose="02020603050405020304"/>
                        <a:cs typeface="Times New Roman" panose="02020603050405020304"/>
                      </a:endParaRPr>
                    </a:p>
                  </a:txBody>
                  <a:tcPr marL="0" marR="0" marT="0" marB="0">
                    <a:lnL w="9525">
                      <a:solidFill>
                        <a:srgbClr val="497DBA"/>
                      </a:solidFill>
                      <a:prstDash val="solid"/>
                    </a:lnL>
                    <a:lnR w="9525">
                      <a:solidFill>
                        <a:srgbClr val="497DBA"/>
                      </a:solidFill>
                      <a:prstDash val="solid"/>
                    </a:lnR>
                    <a:lnT w="9525">
                      <a:solidFill>
                        <a:srgbClr val="497DBA"/>
                      </a:solidFill>
                      <a:prstDash val="solid"/>
                    </a:lnT>
                    <a:lnB w="28575">
                      <a:solidFill>
                        <a:srgbClr val="FFFFFF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94360">
                <a:tc>
                  <a:txBody>
                    <a:bodyPr/>
                    <a:lstStyle/>
                    <a:p>
                      <a:pPr marL="274320" marR="258445" indent="52070">
                        <a:lnSpc>
                          <a:spcPct val="100000"/>
                        </a:lnSpc>
                        <a:spcBef>
                          <a:spcPts val="325"/>
                        </a:spcBef>
                      </a:pPr>
                      <a:r>
                        <a:rPr sz="1100" b="1">
                          <a:latin typeface="Times New Roman" panose="02020603050405020304"/>
                          <a:cs typeface="Times New Roman" panose="02020603050405020304"/>
                        </a:rPr>
                        <a:t>Сообщить о цели </a:t>
                      </a:r>
                      <a:r>
                        <a:rPr sz="1100" b="1" spc="5">
                          <a:latin typeface="Times New Roman" panose="02020603050405020304"/>
                          <a:cs typeface="Times New Roman" panose="02020603050405020304"/>
                        </a:rPr>
                        <a:t> </a:t>
                      </a:r>
                      <a:r>
                        <a:rPr sz="1100" b="1" spc="10">
                          <a:latin typeface="Times New Roman" panose="02020603050405020304"/>
                          <a:cs typeface="Times New Roman" panose="02020603050405020304"/>
                        </a:rPr>
                        <a:t>п</a:t>
                      </a:r>
                      <a:r>
                        <a:rPr sz="1100" b="1" spc="-15">
                          <a:latin typeface="Times New Roman" panose="02020603050405020304"/>
                          <a:cs typeface="Times New Roman" panose="02020603050405020304"/>
                        </a:rPr>
                        <a:t>р</a:t>
                      </a:r>
                      <a:r>
                        <a:rPr sz="1100" b="1">
                          <a:latin typeface="Times New Roman" panose="02020603050405020304"/>
                          <a:cs typeface="Times New Roman" panose="02020603050405020304"/>
                        </a:rPr>
                        <a:t>о</a:t>
                      </a:r>
                      <a:r>
                        <a:rPr sz="1100" b="1" spc="5">
                          <a:latin typeface="Times New Roman" panose="02020603050405020304"/>
                          <a:cs typeface="Times New Roman" panose="02020603050405020304"/>
                        </a:rPr>
                        <a:t>в</a:t>
                      </a:r>
                      <a:r>
                        <a:rPr sz="1100" b="1" spc="-10">
                          <a:latin typeface="Times New Roman" panose="02020603050405020304"/>
                          <a:cs typeface="Times New Roman" panose="02020603050405020304"/>
                        </a:rPr>
                        <a:t>е</a:t>
                      </a:r>
                      <a:r>
                        <a:rPr sz="1100" b="1" spc="-5">
                          <a:latin typeface="Times New Roman" panose="02020603050405020304"/>
                          <a:cs typeface="Times New Roman" panose="02020603050405020304"/>
                        </a:rPr>
                        <a:t>д</a:t>
                      </a:r>
                      <a:r>
                        <a:rPr sz="1100" b="1" spc="-10">
                          <a:latin typeface="Times New Roman" panose="02020603050405020304"/>
                          <a:cs typeface="Times New Roman" panose="02020603050405020304"/>
                        </a:rPr>
                        <a:t>е</a:t>
                      </a:r>
                      <a:r>
                        <a:rPr sz="1100" b="1" spc="10">
                          <a:latin typeface="Times New Roman" panose="02020603050405020304"/>
                          <a:cs typeface="Times New Roman" panose="02020603050405020304"/>
                        </a:rPr>
                        <a:t>ни</a:t>
                      </a:r>
                      <a:r>
                        <a:rPr sz="1100" b="1">
                          <a:latin typeface="Times New Roman" panose="02020603050405020304"/>
                          <a:cs typeface="Times New Roman" panose="02020603050405020304"/>
                        </a:rPr>
                        <a:t>и о</a:t>
                      </a:r>
                      <a:r>
                        <a:rPr sz="1100" b="1" spc="15">
                          <a:latin typeface="Times New Roman" panose="02020603050405020304"/>
                          <a:cs typeface="Times New Roman" panose="02020603050405020304"/>
                        </a:rPr>
                        <a:t>п</a:t>
                      </a:r>
                      <a:r>
                        <a:rPr sz="1100" b="1" spc="-15">
                          <a:latin typeface="Times New Roman" panose="02020603050405020304"/>
                          <a:cs typeface="Times New Roman" panose="02020603050405020304"/>
                        </a:rPr>
                        <a:t>р</a:t>
                      </a:r>
                      <a:r>
                        <a:rPr sz="1100" b="1">
                          <a:latin typeface="Times New Roman" panose="02020603050405020304"/>
                          <a:cs typeface="Times New Roman" panose="02020603050405020304"/>
                        </a:rPr>
                        <a:t>о</a:t>
                      </a:r>
                      <a:r>
                        <a:rPr sz="1100" b="1" spc="-10">
                          <a:latin typeface="Times New Roman" panose="02020603050405020304"/>
                          <a:cs typeface="Times New Roman" panose="02020603050405020304"/>
                        </a:rPr>
                        <a:t>с</a:t>
                      </a:r>
                      <a:r>
                        <a:rPr sz="1100" b="1">
                          <a:latin typeface="Times New Roman" panose="02020603050405020304"/>
                          <a:cs typeface="Times New Roman" panose="02020603050405020304"/>
                        </a:rPr>
                        <a:t>а</a:t>
                      </a:r>
                      <a:endParaRPr sz="1100">
                        <a:latin typeface="Times New Roman" panose="02020603050405020304"/>
                        <a:cs typeface="Times New Roman" panose="02020603050405020304"/>
                      </a:endParaRPr>
                    </a:p>
                  </a:txBody>
                  <a:tcPr marL="0" marR="0" marT="41275" marB="0">
                    <a:lnL w="9525">
                      <a:solidFill>
                        <a:srgbClr val="497DBA"/>
                      </a:solidFill>
                      <a:prstDash val="solid"/>
                    </a:lnL>
                    <a:lnR w="9525">
                      <a:solidFill>
                        <a:srgbClr val="497DBA"/>
                      </a:solidFill>
                      <a:prstDash val="solid"/>
                    </a:lnR>
                    <a:lnT w="28575">
                      <a:solidFill>
                        <a:srgbClr val="FFFFFF"/>
                      </a:solidFill>
                      <a:prstDash val="solid"/>
                    </a:lnT>
                    <a:lnB w="9525">
                      <a:solidFill>
                        <a:srgbClr val="497DBA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96239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30"/>
                        </a:spcBef>
                      </a:pPr>
                      <a:r>
                        <a:rPr sz="1000">
                          <a:solidFill>
                            <a:srgbClr val="FFFFFF"/>
                          </a:solidFill>
                          <a:latin typeface="Times New Roman" panose="02020603050405020304"/>
                          <a:cs typeface="Times New Roman" panose="02020603050405020304"/>
                        </a:rPr>
                        <a:t>124</a:t>
                      </a:r>
                      <a:r>
                        <a:rPr sz="1000" spc="-50">
                          <a:solidFill>
                            <a:srgbClr val="FFFFFF"/>
                          </a:solidFill>
                          <a:latin typeface="Times New Roman" panose="02020603050405020304"/>
                          <a:cs typeface="Times New Roman" panose="02020603050405020304"/>
                        </a:rPr>
                        <a:t> </a:t>
                      </a:r>
                      <a:r>
                        <a:rPr sz="1000">
                          <a:solidFill>
                            <a:srgbClr val="FFFFFF"/>
                          </a:solidFill>
                          <a:latin typeface="Times New Roman" panose="02020603050405020304"/>
                          <a:cs typeface="Times New Roman" panose="02020603050405020304"/>
                        </a:rPr>
                        <a:t>мин</a:t>
                      </a:r>
                      <a:endParaRPr sz="1000">
                        <a:latin typeface="Times New Roman" panose="02020603050405020304"/>
                        <a:cs typeface="Times New Roman" panose="02020603050405020304"/>
                      </a:endParaRPr>
                    </a:p>
                  </a:txBody>
                  <a:tcPr marL="0" marR="0" marT="41910" marB="0">
                    <a:lnL w="9525">
                      <a:solidFill>
                        <a:srgbClr val="497DBA"/>
                      </a:solidFill>
                      <a:prstDash val="solid"/>
                    </a:lnL>
                    <a:lnR w="9525">
                      <a:solidFill>
                        <a:srgbClr val="497DBA"/>
                      </a:solidFill>
                      <a:prstDash val="solid"/>
                    </a:lnR>
                    <a:lnT w="9525">
                      <a:solidFill>
                        <a:srgbClr val="497DBA"/>
                      </a:solidFill>
                      <a:prstDash val="solid"/>
                    </a:lnT>
                    <a:lnB w="9525">
                      <a:solidFill>
                        <a:srgbClr val="497DBA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grpSp>
        <p:nvGrpSpPr>
          <p:cNvPr id="13" name="object 13"/>
          <p:cNvGrpSpPr/>
          <p:nvPr/>
        </p:nvGrpSpPr>
        <p:grpSpPr>
          <a:xfrm>
            <a:off x="548989" y="1792961"/>
            <a:ext cx="1823085" cy="1332230"/>
            <a:chOff x="548989" y="1792961"/>
            <a:chExt cx="1823085" cy="1332230"/>
          </a:xfrm>
        </p:grpSpPr>
        <p:pic>
          <p:nvPicPr>
            <p:cNvPr id="14" name="object 14"/>
            <p:cNvPicPr/>
            <p:nvPr/>
          </p:nvPicPr>
          <p:blipFill>
            <a:blip r:embed="rId6"/>
            <a:stretch>
              <a:fillRect/>
            </a:stretch>
          </p:blipFill>
          <p:spPr>
            <a:xfrm>
              <a:off x="548989" y="1792961"/>
              <a:ext cx="1822703" cy="1331771"/>
            </a:xfrm>
            <a:prstGeom prst="rect">
              <a:avLst/>
            </a:prstGeom>
          </p:spPr>
        </p:pic>
        <p:pic>
          <p:nvPicPr>
            <p:cNvPr id="15" name="object 15"/>
            <p:cNvPicPr/>
            <p:nvPr/>
          </p:nvPicPr>
          <p:blipFill>
            <a:blip r:embed="rId7"/>
            <a:stretch>
              <a:fillRect/>
            </a:stretch>
          </p:blipFill>
          <p:spPr>
            <a:xfrm>
              <a:off x="589635" y="1805431"/>
              <a:ext cx="1752600" cy="1267968"/>
            </a:xfrm>
            <a:prstGeom prst="rect">
              <a:avLst/>
            </a:prstGeom>
          </p:spPr>
        </p:pic>
        <p:sp>
          <p:nvSpPr>
            <p:cNvPr id="16" name="object 16"/>
            <p:cNvSpPr/>
            <p:nvPr/>
          </p:nvSpPr>
          <p:spPr>
            <a:xfrm>
              <a:off x="589635" y="1805431"/>
              <a:ext cx="1751964" cy="276860"/>
            </a:xfrm>
            <a:custGeom>
              <a:avLst/>
              <a:gdLst/>
              <a:ahLst/>
              <a:cxnLst/>
              <a:rect l="l" t="t" r="r" b="b"/>
              <a:pathLst>
                <a:path w="1751964" h="276860">
                  <a:moveTo>
                    <a:pt x="1751838" y="0"/>
                  </a:moveTo>
                  <a:lnTo>
                    <a:pt x="0" y="0"/>
                  </a:lnTo>
                  <a:lnTo>
                    <a:pt x="0" y="276478"/>
                  </a:lnTo>
                  <a:lnTo>
                    <a:pt x="1751838" y="276478"/>
                  </a:lnTo>
                  <a:lnTo>
                    <a:pt x="1751838" y="0"/>
                  </a:lnTo>
                  <a:close/>
                </a:path>
              </a:pathLst>
            </a:custGeom>
            <a:solidFill>
              <a:srgbClr val="006FC0"/>
            </a:solidFill>
          </p:spPr>
          <p:txBody>
            <a:bodyPr wrap="square" lIns="0" tIns="0" rIns="0" bIns="0" rtlCol="0"/>
            <a:lstStyle/>
            <a:p>
              <a:pPr algn="ctr"/>
              <a:endParaRPr/>
            </a:p>
          </p:txBody>
        </p:sp>
        <p:sp>
          <p:nvSpPr>
            <p:cNvPr id="17" name="object 17"/>
            <p:cNvSpPr/>
            <p:nvPr/>
          </p:nvSpPr>
          <p:spPr>
            <a:xfrm>
              <a:off x="589635" y="2081910"/>
              <a:ext cx="1751964" cy="594360"/>
            </a:xfrm>
            <a:custGeom>
              <a:avLst/>
              <a:gdLst/>
              <a:ahLst/>
              <a:cxnLst/>
              <a:rect l="l" t="t" r="r" b="b"/>
              <a:pathLst>
                <a:path w="1751964" h="594360">
                  <a:moveTo>
                    <a:pt x="1751838" y="0"/>
                  </a:moveTo>
                  <a:lnTo>
                    <a:pt x="0" y="0"/>
                  </a:lnTo>
                  <a:lnTo>
                    <a:pt x="0" y="594360"/>
                  </a:lnTo>
                  <a:lnTo>
                    <a:pt x="1751838" y="594360"/>
                  </a:lnTo>
                  <a:lnTo>
                    <a:pt x="1751838" y="0"/>
                  </a:lnTo>
                  <a:close/>
                </a:path>
              </a:pathLst>
            </a:custGeom>
            <a:solidFill>
              <a:srgbClr val="9EDFFD">
                <a:alpha val="39999"/>
              </a:srgbClr>
            </a:solidFill>
          </p:spPr>
          <p:txBody>
            <a:bodyPr wrap="square" lIns="0" tIns="0" rIns="0" bIns="0" rtlCol="0"/>
            <a:lstStyle/>
            <a:p>
              <a:pPr algn="ctr"/>
              <a:r>
                <a:rPr lang="ru-RU" sz="1200" b="1">
                  <a:latin typeface="Times New Roman" panose="02020603050405020304"/>
                  <a:cs typeface="Times New Roman" panose="02020603050405020304"/>
                </a:rPr>
                <a:t>Сообщить о цели проведения опроса</a:t>
              </a:r>
            </a:p>
          </p:txBody>
        </p:sp>
        <p:sp>
          <p:nvSpPr>
            <p:cNvPr id="18" name="object 18"/>
            <p:cNvSpPr/>
            <p:nvPr/>
          </p:nvSpPr>
          <p:spPr>
            <a:xfrm>
              <a:off x="589635" y="2676270"/>
              <a:ext cx="1751964" cy="396240"/>
            </a:xfrm>
            <a:custGeom>
              <a:avLst/>
              <a:gdLst/>
              <a:ahLst/>
              <a:cxnLst/>
              <a:rect l="l" t="t" r="r" b="b"/>
              <a:pathLst>
                <a:path w="1751964" h="396239">
                  <a:moveTo>
                    <a:pt x="1751838" y="0"/>
                  </a:moveTo>
                  <a:lnTo>
                    <a:pt x="0" y="0"/>
                  </a:lnTo>
                  <a:lnTo>
                    <a:pt x="0" y="396239"/>
                  </a:lnTo>
                  <a:lnTo>
                    <a:pt x="1751838" y="396239"/>
                  </a:lnTo>
                  <a:lnTo>
                    <a:pt x="1751838" y="0"/>
                  </a:lnTo>
                  <a:close/>
                </a:path>
              </a:pathLst>
            </a:custGeom>
            <a:solidFill>
              <a:srgbClr val="00AFEF"/>
            </a:solidFill>
          </p:spPr>
          <p:txBody>
            <a:bodyPr wrap="square" lIns="0" tIns="0" rIns="0" bIns="0" rtlCol="0"/>
            <a:lstStyle/>
            <a:p>
              <a:pPr algn="ctr"/>
              <a:r>
                <a:rPr lang="ru-RU" sz="1200" dirty="0">
                  <a:solidFill>
                    <a:schemeClr val="bg1"/>
                  </a:solidFill>
                  <a:latin typeface="Times New Roman" panose="02020603050405020304"/>
                  <a:cs typeface="Times New Roman" panose="02020603050405020304"/>
                </a:rPr>
                <a:t>                </a:t>
              </a:r>
              <a:r>
                <a:rPr lang="ru-RU" sz="1200" dirty="0" smtClean="0">
                  <a:solidFill>
                    <a:schemeClr val="bg1"/>
                  </a:solidFill>
                  <a:latin typeface="Times New Roman" panose="02020603050405020304"/>
                  <a:cs typeface="Times New Roman" panose="02020603050405020304"/>
                </a:rPr>
                <a:t>200 </a:t>
              </a:r>
              <a:r>
                <a:rPr lang="ru-RU" sz="1200" dirty="0">
                  <a:solidFill>
                    <a:schemeClr val="bg1"/>
                  </a:solidFill>
                  <a:latin typeface="Times New Roman" panose="02020603050405020304"/>
                  <a:cs typeface="Times New Roman" panose="02020603050405020304"/>
                </a:rPr>
                <a:t>мин</a:t>
              </a:r>
            </a:p>
          </p:txBody>
        </p:sp>
      </p:grpSp>
      <p:sp>
        <p:nvSpPr>
          <p:cNvPr id="19" name="object 19"/>
          <p:cNvSpPr txBox="1"/>
          <p:nvPr/>
        </p:nvSpPr>
        <p:spPr>
          <a:xfrm>
            <a:off x="716280" y="1353311"/>
            <a:ext cx="643255" cy="360045"/>
          </a:xfrm>
          <a:prstGeom prst="rect">
            <a:avLst/>
          </a:prstGeom>
          <a:solidFill>
            <a:srgbClr val="9EDFFD"/>
          </a:solidFill>
          <a:ln w="24383">
            <a:solidFill>
              <a:srgbClr val="385D89"/>
            </a:solidFill>
          </a:ln>
        </p:spPr>
        <p:txBody>
          <a:bodyPr vert="horz" wrap="square" lIns="0" tIns="78740" rIns="0" bIns="0" rtlCol="0">
            <a:spAutoFit/>
          </a:bodyPr>
          <a:lstStyle/>
          <a:p>
            <a:pPr marL="120015">
              <a:lnSpc>
                <a:spcPct val="100000"/>
              </a:lnSpc>
              <a:spcBef>
                <a:spcPts val="620"/>
              </a:spcBef>
            </a:pPr>
            <a:r>
              <a:rPr sz="1200" b="1" spc="-5">
                <a:solidFill>
                  <a:srgbClr val="001F5F"/>
                </a:solidFill>
                <a:latin typeface="Calibri" panose="020F0502020204030204"/>
                <a:cs typeface="Calibri" panose="020F0502020204030204"/>
              </a:rPr>
              <a:t>ШАГ</a:t>
            </a:r>
            <a:r>
              <a:rPr sz="1200" b="1" spc="-40">
                <a:solidFill>
                  <a:srgbClr val="001F5F"/>
                </a:solidFill>
                <a:latin typeface="Calibri" panose="020F0502020204030204"/>
                <a:cs typeface="Calibri" panose="020F0502020204030204"/>
              </a:rPr>
              <a:t> </a:t>
            </a:r>
            <a:r>
              <a:rPr sz="1200" b="1">
                <a:solidFill>
                  <a:srgbClr val="001F5F"/>
                </a:solidFill>
                <a:latin typeface="Calibri" panose="020F0502020204030204"/>
                <a:cs typeface="Calibri" panose="020F0502020204030204"/>
              </a:rPr>
              <a:t>1</a:t>
            </a:r>
            <a:endParaRPr sz="1200">
              <a:latin typeface="Calibri" panose="020F0502020204030204"/>
              <a:cs typeface="Calibri" panose="020F0502020204030204"/>
            </a:endParaRPr>
          </a:p>
        </p:txBody>
      </p:sp>
      <p:graphicFrame>
        <p:nvGraphicFramePr>
          <p:cNvPr id="20" name="object 20"/>
          <p:cNvGraphicFramePr>
            <a:graphicFrameLocks noGrp="1"/>
          </p:cNvGraphicFramePr>
          <p:nvPr/>
        </p:nvGraphicFramePr>
        <p:xfrm>
          <a:off x="2814891" y="1790509"/>
          <a:ext cx="1751964" cy="1306448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75196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315849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 panose="02020603050405020304"/>
                        <a:cs typeface="Times New Roman" panose="02020603050405020304"/>
                      </a:endParaRPr>
                    </a:p>
                  </a:txBody>
                  <a:tcPr marL="0" marR="0" marT="0" marB="0">
                    <a:lnL w="9525">
                      <a:solidFill>
                        <a:srgbClr val="497DBA"/>
                      </a:solidFill>
                      <a:prstDash val="solid"/>
                    </a:lnL>
                    <a:lnR w="9525">
                      <a:solidFill>
                        <a:srgbClr val="497DBA"/>
                      </a:solidFill>
                      <a:prstDash val="solid"/>
                    </a:lnR>
                    <a:lnT w="9525">
                      <a:solidFill>
                        <a:srgbClr val="497DBA"/>
                      </a:solidFill>
                      <a:prstDash val="solid"/>
                    </a:lnT>
                    <a:lnB w="28575">
                      <a:solidFill>
                        <a:srgbClr val="FFFFFF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94359">
                <a:tc>
                  <a:txBody>
                    <a:bodyPr/>
                    <a:lstStyle/>
                    <a:p>
                      <a:pPr marL="457835" marR="445135" indent="42545">
                        <a:lnSpc>
                          <a:spcPct val="100000"/>
                        </a:lnSpc>
                        <a:spcBef>
                          <a:spcPts val="325"/>
                        </a:spcBef>
                      </a:pPr>
                      <a:r>
                        <a:rPr sz="1100" b="1" spc="-5">
                          <a:latin typeface="Times New Roman" panose="02020603050405020304"/>
                          <a:cs typeface="Times New Roman" panose="02020603050405020304"/>
                        </a:rPr>
                        <a:t>Проведение </a:t>
                      </a:r>
                      <a:r>
                        <a:rPr sz="1100" b="1">
                          <a:latin typeface="Times New Roman" panose="02020603050405020304"/>
                          <a:cs typeface="Times New Roman" panose="02020603050405020304"/>
                        </a:rPr>
                        <a:t> </a:t>
                      </a:r>
                      <a:r>
                        <a:rPr sz="1100" b="1" spc="-10">
                          <a:latin typeface="Times New Roman" panose="02020603050405020304"/>
                          <a:cs typeface="Times New Roman" panose="02020603050405020304"/>
                        </a:rPr>
                        <a:t>м</a:t>
                      </a:r>
                      <a:r>
                        <a:rPr sz="1100" b="1">
                          <a:latin typeface="Times New Roman" panose="02020603050405020304"/>
                          <a:cs typeface="Times New Roman" panose="02020603050405020304"/>
                        </a:rPr>
                        <a:t>о</a:t>
                      </a:r>
                      <a:r>
                        <a:rPr sz="1100" b="1" spc="10">
                          <a:latin typeface="Times New Roman" panose="02020603050405020304"/>
                          <a:cs typeface="Times New Roman" panose="02020603050405020304"/>
                        </a:rPr>
                        <a:t>ни</a:t>
                      </a:r>
                      <a:r>
                        <a:rPr sz="1100" b="1" spc="-15">
                          <a:latin typeface="Times New Roman" panose="02020603050405020304"/>
                          <a:cs typeface="Times New Roman" panose="02020603050405020304"/>
                        </a:rPr>
                        <a:t>т</a:t>
                      </a:r>
                      <a:r>
                        <a:rPr sz="1100" b="1">
                          <a:latin typeface="Times New Roman" panose="02020603050405020304"/>
                          <a:cs typeface="Times New Roman" panose="02020603050405020304"/>
                        </a:rPr>
                        <a:t>о</a:t>
                      </a:r>
                      <a:r>
                        <a:rPr sz="1100" b="1" spc="-15">
                          <a:latin typeface="Times New Roman" panose="02020603050405020304"/>
                          <a:cs typeface="Times New Roman" panose="02020603050405020304"/>
                        </a:rPr>
                        <a:t>р</a:t>
                      </a:r>
                      <a:r>
                        <a:rPr sz="1100" b="1" spc="10">
                          <a:latin typeface="Times New Roman" panose="02020603050405020304"/>
                          <a:cs typeface="Times New Roman" panose="02020603050405020304"/>
                        </a:rPr>
                        <a:t>ин</a:t>
                      </a:r>
                      <a:r>
                        <a:rPr sz="1100" b="1" spc="-5">
                          <a:latin typeface="Times New Roman" panose="02020603050405020304"/>
                          <a:cs typeface="Times New Roman" panose="02020603050405020304"/>
                        </a:rPr>
                        <a:t>га</a:t>
                      </a:r>
                      <a:endParaRPr sz="1100">
                        <a:latin typeface="Times New Roman" panose="02020603050405020304"/>
                        <a:cs typeface="Times New Roman" panose="02020603050405020304"/>
                      </a:endParaRPr>
                    </a:p>
                  </a:txBody>
                  <a:tcPr marL="0" marR="0" marT="41275" marB="0">
                    <a:lnL w="9525">
                      <a:solidFill>
                        <a:srgbClr val="497DBA"/>
                      </a:solidFill>
                      <a:prstDash val="solid"/>
                    </a:lnL>
                    <a:lnR w="9525">
                      <a:solidFill>
                        <a:srgbClr val="497DBA"/>
                      </a:solidFill>
                      <a:prstDash val="solid"/>
                    </a:lnR>
                    <a:lnT w="28575">
                      <a:solidFill>
                        <a:srgbClr val="FFFFFF"/>
                      </a:solidFill>
                      <a:prstDash val="solid"/>
                    </a:lnT>
                    <a:lnB w="9525">
                      <a:solidFill>
                        <a:srgbClr val="497DBA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96240">
                <a:tc>
                  <a:txBody>
                    <a:bodyPr/>
                    <a:lstStyle/>
                    <a:p>
                      <a:pPr marL="3810" algn="ctr">
                        <a:lnSpc>
                          <a:spcPct val="100000"/>
                        </a:lnSpc>
                        <a:spcBef>
                          <a:spcPts val="330"/>
                        </a:spcBef>
                      </a:pPr>
                      <a:r>
                        <a:rPr sz="1000">
                          <a:solidFill>
                            <a:srgbClr val="FFFFFF"/>
                          </a:solidFill>
                          <a:latin typeface="Times New Roman" panose="02020603050405020304"/>
                          <a:cs typeface="Times New Roman" panose="02020603050405020304"/>
                        </a:rPr>
                        <a:t>500</a:t>
                      </a:r>
                      <a:endParaRPr sz="1000">
                        <a:latin typeface="Times New Roman" panose="02020603050405020304"/>
                        <a:cs typeface="Times New Roman" panose="02020603050405020304"/>
                      </a:endParaRPr>
                    </a:p>
                    <a:p>
                      <a:pPr marL="66040" algn="ctr">
                        <a:lnSpc>
                          <a:spcPct val="100000"/>
                        </a:lnSpc>
                      </a:pPr>
                      <a:r>
                        <a:rPr sz="1000" spc="-5">
                          <a:solidFill>
                            <a:srgbClr val="FFFFFF"/>
                          </a:solidFill>
                          <a:latin typeface="Times New Roman" panose="02020603050405020304"/>
                          <a:cs typeface="Times New Roman" panose="02020603050405020304"/>
                        </a:rPr>
                        <a:t>мин.</a:t>
                      </a:r>
                      <a:endParaRPr sz="1000">
                        <a:latin typeface="Times New Roman" panose="02020603050405020304"/>
                        <a:cs typeface="Times New Roman" panose="02020603050405020304"/>
                      </a:endParaRPr>
                    </a:p>
                  </a:txBody>
                  <a:tcPr marL="0" marR="0" marT="41910" marB="0">
                    <a:lnL w="9525">
                      <a:solidFill>
                        <a:srgbClr val="497DBA"/>
                      </a:solidFill>
                      <a:prstDash val="solid"/>
                    </a:lnL>
                    <a:lnR w="9525">
                      <a:solidFill>
                        <a:srgbClr val="497DBA"/>
                      </a:solidFill>
                      <a:prstDash val="solid"/>
                    </a:lnR>
                    <a:lnT w="9525">
                      <a:solidFill>
                        <a:srgbClr val="497DBA"/>
                      </a:solidFill>
                      <a:prstDash val="solid"/>
                    </a:lnT>
                    <a:lnB w="9525">
                      <a:solidFill>
                        <a:srgbClr val="497DBA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grpSp>
        <p:nvGrpSpPr>
          <p:cNvPr id="21" name="object 21"/>
          <p:cNvGrpSpPr/>
          <p:nvPr/>
        </p:nvGrpSpPr>
        <p:grpSpPr>
          <a:xfrm>
            <a:off x="2340864" y="1764792"/>
            <a:ext cx="2290445" cy="1406525"/>
            <a:chOff x="2340864" y="1764792"/>
            <a:chExt cx="2290445" cy="1406525"/>
          </a:xfrm>
        </p:grpSpPr>
        <p:pic>
          <p:nvPicPr>
            <p:cNvPr id="22" name="object 22"/>
            <p:cNvPicPr/>
            <p:nvPr/>
          </p:nvPicPr>
          <p:blipFill>
            <a:blip r:embed="rId8"/>
            <a:stretch>
              <a:fillRect/>
            </a:stretch>
          </p:blipFill>
          <p:spPr>
            <a:xfrm>
              <a:off x="2340864" y="2078685"/>
              <a:ext cx="470738" cy="492048"/>
            </a:xfrm>
            <a:prstGeom prst="rect">
              <a:avLst/>
            </a:prstGeom>
          </p:spPr>
        </p:pic>
        <p:pic>
          <p:nvPicPr>
            <p:cNvPr id="23" name="object 23"/>
            <p:cNvPicPr/>
            <p:nvPr/>
          </p:nvPicPr>
          <p:blipFill>
            <a:blip r:embed="rId9"/>
            <a:stretch>
              <a:fillRect/>
            </a:stretch>
          </p:blipFill>
          <p:spPr>
            <a:xfrm>
              <a:off x="2391156" y="2116836"/>
              <a:ext cx="374904" cy="374903"/>
            </a:xfrm>
            <a:prstGeom prst="rect">
              <a:avLst/>
            </a:prstGeom>
          </p:spPr>
        </p:pic>
        <p:sp>
          <p:nvSpPr>
            <p:cNvPr id="24" name="object 24"/>
            <p:cNvSpPr/>
            <p:nvPr/>
          </p:nvSpPr>
          <p:spPr>
            <a:xfrm>
              <a:off x="2391156" y="2116836"/>
              <a:ext cx="375285" cy="375285"/>
            </a:xfrm>
            <a:custGeom>
              <a:avLst/>
              <a:gdLst/>
              <a:ahLst/>
              <a:cxnLst/>
              <a:rect l="l" t="t" r="r" b="b"/>
              <a:pathLst>
                <a:path w="375285" h="375285">
                  <a:moveTo>
                    <a:pt x="0" y="93725"/>
                  </a:moveTo>
                  <a:lnTo>
                    <a:pt x="242569" y="93725"/>
                  </a:lnTo>
                  <a:lnTo>
                    <a:pt x="242569" y="0"/>
                  </a:lnTo>
                  <a:lnTo>
                    <a:pt x="374904" y="187451"/>
                  </a:lnTo>
                  <a:lnTo>
                    <a:pt x="242569" y="374903"/>
                  </a:lnTo>
                  <a:lnTo>
                    <a:pt x="242569" y="281177"/>
                  </a:lnTo>
                  <a:lnTo>
                    <a:pt x="0" y="281177"/>
                  </a:lnTo>
                  <a:lnTo>
                    <a:pt x="0" y="93725"/>
                  </a:lnTo>
                  <a:close/>
                </a:path>
              </a:pathLst>
            </a:custGeom>
            <a:ln w="9144">
              <a:solidFill>
                <a:srgbClr val="497DBA"/>
              </a:solidFill>
            </a:ln>
          </p:spPr>
          <p:txBody>
            <a:bodyPr wrap="square" lIns="0" tIns="0" rIns="0" bIns="0" rtlCol="0"/>
            <a:lstStyle/>
            <a:p>
              <a:pPr algn="ctr"/>
              <a:endParaRPr/>
            </a:p>
          </p:txBody>
        </p:sp>
        <p:pic>
          <p:nvPicPr>
            <p:cNvPr id="25" name="object 25"/>
            <p:cNvPicPr/>
            <p:nvPr/>
          </p:nvPicPr>
          <p:blipFill>
            <a:blip r:embed="rId10"/>
            <a:stretch>
              <a:fillRect/>
            </a:stretch>
          </p:blipFill>
          <p:spPr>
            <a:xfrm>
              <a:off x="2770632" y="1764792"/>
              <a:ext cx="1860676" cy="1406398"/>
            </a:xfrm>
            <a:prstGeom prst="rect">
              <a:avLst/>
            </a:prstGeom>
          </p:spPr>
        </p:pic>
        <p:pic>
          <p:nvPicPr>
            <p:cNvPr id="26" name="object 26"/>
            <p:cNvPicPr/>
            <p:nvPr/>
          </p:nvPicPr>
          <p:blipFill>
            <a:blip r:embed="rId11"/>
            <a:stretch>
              <a:fillRect/>
            </a:stretch>
          </p:blipFill>
          <p:spPr>
            <a:xfrm>
              <a:off x="2819654" y="1795272"/>
              <a:ext cx="1752599" cy="1307591"/>
            </a:xfrm>
            <a:prstGeom prst="rect">
              <a:avLst/>
            </a:prstGeom>
          </p:spPr>
        </p:pic>
        <p:sp>
          <p:nvSpPr>
            <p:cNvPr id="27" name="object 27"/>
            <p:cNvSpPr/>
            <p:nvPr/>
          </p:nvSpPr>
          <p:spPr>
            <a:xfrm>
              <a:off x="2819654" y="1795170"/>
              <a:ext cx="1751964" cy="316230"/>
            </a:xfrm>
            <a:custGeom>
              <a:avLst/>
              <a:gdLst/>
              <a:ahLst/>
              <a:cxnLst/>
              <a:rect l="l" t="t" r="r" b="b"/>
              <a:pathLst>
                <a:path w="1751964" h="316230">
                  <a:moveTo>
                    <a:pt x="1751838" y="0"/>
                  </a:moveTo>
                  <a:lnTo>
                    <a:pt x="0" y="0"/>
                  </a:lnTo>
                  <a:lnTo>
                    <a:pt x="0" y="315950"/>
                  </a:lnTo>
                  <a:lnTo>
                    <a:pt x="1751838" y="315950"/>
                  </a:lnTo>
                  <a:lnTo>
                    <a:pt x="1751838" y="0"/>
                  </a:lnTo>
                  <a:close/>
                </a:path>
              </a:pathLst>
            </a:custGeom>
            <a:solidFill>
              <a:srgbClr val="006FC0"/>
            </a:solidFill>
          </p:spPr>
          <p:txBody>
            <a:bodyPr wrap="square" lIns="0" tIns="0" rIns="0" bIns="0" rtlCol="0"/>
            <a:lstStyle/>
            <a:p>
              <a:pPr algn="ctr"/>
              <a:endParaRPr/>
            </a:p>
          </p:txBody>
        </p:sp>
        <p:sp>
          <p:nvSpPr>
            <p:cNvPr id="28" name="object 28"/>
            <p:cNvSpPr/>
            <p:nvPr/>
          </p:nvSpPr>
          <p:spPr>
            <a:xfrm>
              <a:off x="2819654" y="2111121"/>
              <a:ext cx="1751964" cy="594360"/>
            </a:xfrm>
            <a:custGeom>
              <a:avLst/>
              <a:gdLst/>
              <a:ahLst/>
              <a:cxnLst/>
              <a:rect l="l" t="t" r="r" b="b"/>
              <a:pathLst>
                <a:path w="1751964" h="594360">
                  <a:moveTo>
                    <a:pt x="1751838" y="0"/>
                  </a:moveTo>
                  <a:lnTo>
                    <a:pt x="0" y="0"/>
                  </a:lnTo>
                  <a:lnTo>
                    <a:pt x="0" y="594360"/>
                  </a:lnTo>
                  <a:lnTo>
                    <a:pt x="1751838" y="594360"/>
                  </a:lnTo>
                  <a:lnTo>
                    <a:pt x="1751838" y="0"/>
                  </a:lnTo>
                  <a:close/>
                </a:path>
              </a:pathLst>
            </a:custGeom>
            <a:solidFill>
              <a:srgbClr val="9EDFFD">
                <a:alpha val="39999"/>
              </a:srgbClr>
            </a:solidFill>
          </p:spPr>
          <p:txBody>
            <a:bodyPr wrap="square" lIns="0" tIns="0" rIns="0" bIns="0" rtlCol="0"/>
            <a:lstStyle/>
            <a:p>
              <a:pPr algn="ctr"/>
              <a:r>
                <a:rPr lang="ru-RU" sz="1200" b="1">
                  <a:latin typeface="Times New Roman" panose="02020603050405020304"/>
                  <a:cs typeface="Times New Roman" panose="02020603050405020304"/>
                </a:rPr>
                <a:t>   Проведение мониторинга</a:t>
              </a:r>
            </a:p>
          </p:txBody>
        </p:sp>
        <p:sp>
          <p:nvSpPr>
            <p:cNvPr id="29" name="object 29"/>
            <p:cNvSpPr/>
            <p:nvPr/>
          </p:nvSpPr>
          <p:spPr>
            <a:xfrm>
              <a:off x="2819654" y="2705481"/>
              <a:ext cx="1751964" cy="396240"/>
            </a:xfrm>
            <a:custGeom>
              <a:avLst/>
              <a:gdLst/>
              <a:ahLst/>
              <a:cxnLst/>
              <a:rect l="l" t="t" r="r" b="b"/>
              <a:pathLst>
                <a:path w="1751964" h="396239">
                  <a:moveTo>
                    <a:pt x="1751838" y="0"/>
                  </a:moveTo>
                  <a:lnTo>
                    <a:pt x="0" y="0"/>
                  </a:lnTo>
                  <a:lnTo>
                    <a:pt x="0" y="396239"/>
                  </a:lnTo>
                  <a:lnTo>
                    <a:pt x="1751838" y="396239"/>
                  </a:lnTo>
                  <a:lnTo>
                    <a:pt x="1751838" y="0"/>
                  </a:lnTo>
                  <a:close/>
                </a:path>
              </a:pathLst>
            </a:custGeom>
            <a:solidFill>
              <a:srgbClr val="00AFEF"/>
            </a:solidFill>
          </p:spPr>
          <p:txBody>
            <a:bodyPr wrap="square" lIns="0" tIns="0" rIns="0" bIns="0" rtlCol="0"/>
            <a:lstStyle/>
            <a:p>
              <a:pPr algn="ctr"/>
              <a:r>
                <a:rPr lang="ru-RU" dirty="0"/>
                <a:t>           </a:t>
              </a:r>
              <a:r>
                <a:rPr lang="ru-RU" sz="1200" dirty="0" smtClean="0">
                  <a:solidFill>
                    <a:schemeClr val="bg1"/>
                  </a:solidFill>
                  <a:latin typeface="Times New Roman" panose="02020603050405020304"/>
                  <a:cs typeface="Times New Roman" panose="02020603050405020304"/>
                </a:rPr>
                <a:t>800 </a:t>
              </a:r>
              <a:r>
                <a:rPr lang="ru-RU" sz="1200" dirty="0">
                  <a:solidFill>
                    <a:schemeClr val="bg1"/>
                  </a:solidFill>
                  <a:latin typeface="Times New Roman" panose="02020603050405020304"/>
                  <a:cs typeface="Times New Roman" panose="02020603050405020304"/>
                </a:rPr>
                <a:t>мин</a:t>
              </a:r>
              <a:r>
                <a:rPr lang="ru-RU" dirty="0"/>
                <a:t> </a:t>
              </a:r>
            </a:p>
          </p:txBody>
        </p:sp>
      </p:grpSp>
      <p:graphicFrame>
        <p:nvGraphicFramePr>
          <p:cNvPr id="30" name="object 30"/>
          <p:cNvGraphicFramePr>
            <a:graphicFrameLocks noGrp="1"/>
          </p:cNvGraphicFramePr>
          <p:nvPr/>
        </p:nvGraphicFramePr>
        <p:xfrm>
          <a:off x="5077650" y="1804352"/>
          <a:ext cx="1751964" cy="1303272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75196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317461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 panose="02020603050405020304"/>
                        <a:cs typeface="Times New Roman" panose="02020603050405020304"/>
                      </a:endParaRPr>
                    </a:p>
                  </a:txBody>
                  <a:tcPr marL="0" marR="0" marT="0" marB="0">
                    <a:lnL w="9525">
                      <a:solidFill>
                        <a:srgbClr val="497DBA"/>
                      </a:solidFill>
                      <a:prstDash val="solid"/>
                    </a:lnL>
                    <a:lnR w="9525">
                      <a:solidFill>
                        <a:srgbClr val="497DBA"/>
                      </a:solidFill>
                      <a:prstDash val="solid"/>
                    </a:lnR>
                    <a:lnT w="9525">
                      <a:solidFill>
                        <a:srgbClr val="497DBA"/>
                      </a:solidFill>
                      <a:prstDash val="soli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70522">
                <a:tc>
                  <a:txBody>
                    <a:bodyPr/>
                    <a:lstStyle/>
                    <a:p>
                      <a:pPr marL="6350" algn="ctr">
                        <a:lnSpc>
                          <a:spcPct val="100000"/>
                        </a:lnSpc>
                        <a:spcBef>
                          <a:spcPts val="320"/>
                        </a:spcBef>
                      </a:pPr>
                      <a:r>
                        <a:rPr sz="1100" b="1" spc="-5">
                          <a:latin typeface="Times New Roman" panose="02020603050405020304"/>
                          <a:cs typeface="Times New Roman" panose="02020603050405020304"/>
                        </a:rPr>
                        <a:t>Обработка</a:t>
                      </a:r>
                      <a:r>
                        <a:rPr sz="1100" b="1">
                          <a:latin typeface="Times New Roman" panose="02020603050405020304"/>
                          <a:cs typeface="Times New Roman" panose="02020603050405020304"/>
                        </a:rPr>
                        <a:t> </a:t>
                      </a:r>
                      <a:r>
                        <a:rPr sz="1100" b="1" spc="-10">
                          <a:latin typeface="Times New Roman" panose="02020603050405020304"/>
                          <a:cs typeface="Times New Roman" panose="02020603050405020304"/>
                        </a:rPr>
                        <a:t>результатов</a:t>
                      </a:r>
                      <a:endParaRPr sz="1100">
                        <a:latin typeface="Times New Roman" panose="02020603050405020304"/>
                        <a:cs typeface="Times New Roman" panose="02020603050405020304"/>
                      </a:endParaRPr>
                    </a:p>
                    <a:p>
                      <a:pPr marL="7620" algn="ctr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1100" b="1" spc="-5">
                          <a:latin typeface="Times New Roman" panose="02020603050405020304"/>
                          <a:cs typeface="Times New Roman" panose="02020603050405020304"/>
                        </a:rPr>
                        <a:t>анкеты</a:t>
                      </a:r>
                      <a:endParaRPr sz="1100">
                        <a:latin typeface="Times New Roman" panose="02020603050405020304"/>
                        <a:cs typeface="Times New Roman" panose="02020603050405020304"/>
                      </a:endParaRPr>
                    </a:p>
                  </a:txBody>
                  <a:tcPr marL="0" marR="0" marT="40640" marB="0">
                    <a:lnL w="9525">
                      <a:solidFill>
                        <a:srgbClr val="497DBA"/>
                      </a:solidFill>
                      <a:prstDash val="solid"/>
                    </a:lnL>
                    <a:lnR w="9525">
                      <a:solidFill>
                        <a:srgbClr val="497DBA"/>
                      </a:solidFill>
                      <a:prstDash val="solid"/>
                    </a:lnR>
                    <a:lnB w="9525">
                      <a:solidFill>
                        <a:srgbClr val="497DBA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15289">
                <a:tc>
                  <a:txBody>
                    <a:bodyPr/>
                    <a:lstStyle/>
                    <a:p>
                      <a:pPr marL="3810" algn="ctr">
                        <a:lnSpc>
                          <a:spcPct val="100000"/>
                        </a:lnSpc>
                        <a:spcBef>
                          <a:spcPts val="330"/>
                        </a:spcBef>
                      </a:pPr>
                      <a:r>
                        <a:rPr sz="1000">
                          <a:solidFill>
                            <a:srgbClr val="FFFFFF"/>
                          </a:solidFill>
                          <a:latin typeface="Times New Roman" panose="02020603050405020304"/>
                          <a:cs typeface="Times New Roman" panose="02020603050405020304"/>
                        </a:rPr>
                        <a:t>262</a:t>
                      </a:r>
                      <a:r>
                        <a:rPr sz="1000" spc="-45">
                          <a:solidFill>
                            <a:srgbClr val="FFFFFF"/>
                          </a:solidFill>
                          <a:latin typeface="Times New Roman" panose="02020603050405020304"/>
                          <a:cs typeface="Times New Roman" panose="02020603050405020304"/>
                        </a:rPr>
                        <a:t> </a:t>
                      </a:r>
                      <a:r>
                        <a:rPr sz="1000" spc="-5">
                          <a:solidFill>
                            <a:srgbClr val="FFFFFF"/>
                          </a:solidFill>
                          <a:latin typeface="Times New Roman" panose="02020603050405020304"/>
                          <a:cs typeface="Times New Roman" panose="02020603050405020304"/>
                        </a:rPr>
                        <a:t>мин.</a:t>
                      </a:r>
                      <a:endParaRPr sz="1000">
                        <a:latin typeface="Times New Roman" panose="02020603050405020304"/>
                        <a:cs typeface="Times New Roman" panose="02020603050405020304"/>
                      </a:endParaRPr>
                    </a:p>
                  </a:txBody>
                  <a:tcPr marL="0" marR="0" marT="41910" marB="0">
                    <a:lnL w="9525">
                      <a:solidFill>
                        <a:srgbClr val="497DBA"/>
                      </a:solidFill>
                      <a:prstDash val="solid"/>
                    </a:lnL>
                    <a:lnR w="9525">
                      <a:solidFill>
                        <a:srgbClr val="497DBA"/>
                      </a:solidFill>
                      <a:prstDash val="solid"/>
                    </a:lnR>
                    <a:lnT w="9525">
                      <a:solidFill>
                        <a:srgbClr val="497DBA"/>
                      </a:solidFill>
                      <a:prstDash val="solid"/>
                    </a:lnT>
                    <a:lnB w="9525">
                      <a:solidFill>
                        <a:srgbClr val="497DBA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grpSp>
        <p:nvGrpSpPr>
          <p:cNvPr id="31" name="object 31"/>
          <p:cNvGrpSpPr/>
          <p:nvPr/>
        </p:nvGrpSpPr>
        <p:grpSpPr>
          <a:xfrm>
            <a:off x="5041741" y="1789514"/>
            <a:ext cx="1823085" cy="1375410"/>
            <a:chOff x="5041741" y="1789514"/>
            <a:chExt cx="1823085" cy="1375410"/>
          </a:xfrm>
        </p:grpSpPr>
        <p:pic>
          <p:nvPicPr>
            <p:cNvPr id="32" name="object 32"/>
            <p:cNvPicPr/>
            <p:nvPr/>
          </p:nvPicPr>
          <p:blipFill>
            <a:blip r:embed="rId12"/>
            <a:stretch>
              <a:fillRect/>
            </a:stretch>
          </p:blipFill>
          <p:spPr>
            <a:xfrm>
              <a:off x="5041741" y="1789514"/>
              <a:ext cx="1822704" cy="1375028"/>
            </a:xfrm>
            <a:prstGeom prst="rect">
              <a:avLst/>
            </a:prstGeom>
          </p:spPr>
        </p:pic>
        <p:pic>
          <p:nvPicPr>
            <p:cNvPr id="33" name="object 33"/>
            <p:cNvPicPr/>
            <p:nvPr/>
          </p:nvPicPr>
          <p:blipFill>
            <a:blip r:embed="rId13"/>
            <a:stretch>
              <a:fillRect/>
            </a:stretch>
          </p:blipFill>
          <p:spPr>
            <a:xfrm>
              <a:off x="5082412" y="1809115"/>
              <a:ext cx="1752600" cy="1304543"/>
            </a:xfrm>
            <a:prstGeom prst="rect">
              <a:avLst/>
            </a:prstGeom>
          </p:spPr>
        </p:pic>
        <p:sp>
          <p:nvSpPr>
            <p:cNvPr id="34" name="object 34"/>
            <p:cNvSpPr/>
            <p:nvPr/>
          </p:nvSpPr>
          <p:spPr>
            <a:xfrm>
              <a:off x="5082412" y="1809115"/>
              <a:ext cx="1751964" cy="317500"/>
            </a:xfrm>
            <a:custGeom>
              <a:avLst/>
              <a:gdLst/>
              <a:ahLst/>
              <a:cxnLst/>
              <a:rect l="l" t="t" r="r" b="b"/>
              <a:pathLst>
                <a:path w="1751964" h="317500">
                  <a:moveTo>
                    <a:pt x="1751838" y="0"/>
                  </a:moveTo>
                  <a:lnTo>
                    <a:pt x="0" y="0"/>
                  </a:lnTo>
                  <a:lnTo>
                    <a:pt x="0" y="317500"/>
                  </a:lnTo>
                  <a:lnTo>
                    <a:pt x="1751838" y="317500"/>
                  </a:lnTo>
                  <a:lnTo>
                    <a:pt x="1751838" y="0"/>
                  </a:lnTo>
                  <a:close/>
                </a:path>
              </a:pathLst>
            </a:custGeom>
            <a:solidFill>
              <a:srgbClr val="006FC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5" name="object 35"/>
            <p:cNvSpPr/>
            <p:nvPr/>
          </p:nvSpPr>
          <p:spPr>
            <a:xfrm>
              <a:off x="5082412" y="2126576"/>
              <a:ext cx="1751964" cy="570865"/>
            </a:xfrm>
            <a:custGeom>
              <a:avLst/>
              <a:gdLst/>
              <a:ahLst/>
              <a:cxnLst/>
              <a:rect l="l" t="t" r="r" b="b"/>
              <a:pathLst>
                <a:path w="1751964" h="570864">
                  <a:moveTo>
                    <a:pt x="1751838" y="0"/>
                  </a:moveTo>
                  <a:lnTo>
                    <a:pt x="0" y="0"/>
                  </a:lnTo>
                  <a:lnTo>
                    <a:pt x="0" y="570522"/>
                  </a:lnTo>
                  <a:lnTo>
                    <a:pt x="1751838" y="570522"/>
                  </a:lnTo>
                  <a:lnTo>
                    <a:pt x="1751838" y="0"/>
                  </a:lnTo>
                  <a:close/>
                </a:path>
              </a:pathLst>
            </a:custGeom>
            <a:solidFill>
              <a:srgbClr val="9EDFFD">
                <a:alpha val="39999"/>
              </a:srgbClr>
            </a:solidFill>
          </p:spPr>
          <p:txBody>
            <a:bodyPr wrap="square" lIns="0" tIns="0" rIns="0" bIns="0" rtlCol="0"/>
            <a:lstStyle/>
            <a:p>
              <a:r>
                <a:rPr lang="ru-RU" sz="1200" b="1" dirty="0">
                  <a:latin typeface="Times New Roman" panose="02020603050405020304"/>
                  <a:cs typeface="Times New Roman" panose="02020603050405020304"/>
                </a:rPr>
                <a:t>Обработка результатов </a:t>
              </a:r>
            </a:p>
            <a:p>
              <a:pPr algn="ctr"/>
              <a:r>
                <a:rPr lang="ru-RU" sz="1200" b="1" dirty="0">
                  <a:latin typeface="Times New Roman" panose="02020603050405020304"/>
                  <a:cs typeface="Times New Roman" panose="02020603050405020304"/>
                </a:rPr>
                <a:t>   </a:t>
              </a:r>
              <a:r>
                <a:rPr lang="ru-RU" sz="1200" b="1" dirty="0" smtClean="0">
                  <a:latin typeface="Times New Roman" panose="02020603050405020304"/>
                  <a:cs typeface="Times New Roman" panose="02020603050405020304"/>
                </a:rPr>
                <a:t>мониторинга</a:t>
              </a:r>
              <a:endParaRPr lang="ru-RU" sz="1200" b="1" dirty="0">
                <a:latin typeface="Times New Roman" panose="02020603050405020304"/>
                <a:cs typeface="Times New Roman" panose="02020603050405020304"/>
              </a:endParaRPr>
            </a:p>
          </p:txBody>
        </p:sp>
        <p:sp>
          <p:nvSpPr>
            <p:cNvPr id="36" name="object 36"/>
            <p:cNvSpPr/>
            <p:nvPr/>
          </p:nvSpPr>
          <p:spPr>
            <a:xfrm>
              <a:off x="5082412" y="2697124"/>
              <a:ext cx="1751964" cy="415290"/>
            </a:xfrm>
            <a:custGeom>
              <a:avLst/>
              <a:gdLst/>
              <a:ahLst/>
              <a:cxnLst/>
              <a:rect l="l" t="t" r="r" b="b"/>
              <a:pathLst>
                <a:path w="1751964" h="415289">
                  <a:moveTo>
                    <a:pt x="1751838" y="0"/>
                  </a:moveTo>
                  <a:lnTo>
                    <a:pt x="0" y="0"/>
                  </a:lnTo>
                  <a:lnTo>
                    <a:pt x="0" y="415264"/>
                  </a:lnTo>
                  <a:lnTo>
                    <a:pt x="1751838" y="415264"/>
                  </a:lnTo>
                  <a:lnTo>
                    <a:pt x="1751838" y="0"/>
                  </a:lnTo>
                  <a:close/>
                </a:path>
              </a:pathLst>
            </a:custGeom>
            <a:solidFill>
              <a:srgbClr val="00AFEF"/>
            </a:solidFill>
          </p:spPr>
          <p:txBody>
            <a:bodyPr wrap="square" lIns="0" tIns="0" rIns="0" bIns="0" rtlCol="0"/>
            <a:lstStyle/>
            <a:p>
              <a:r>
                <a:rPr lang="ru-RU" dirty="0"/>
                <a:t>        </a:t>
              </a:r>
              <a:r>
                <a:rPr lang="ru-RU" sz="1200" dirty="0">
                  <a:solidFill>
                    <a:schemeClr val="bg1"/>
                  </a:solidFill>
                  <a:latin typeface="Times New Roman" panose="02020603050405020304"/>
                  <a:cs typeface="Times New Roman" panose="02020603050405020304"/>
                </a:rPr>
                <a:t>   </a:t>
              </a:r>
              <a:r>
                <a:rPr lang="ru-RU" sz="1200" dirty="0" smtClean="0">
                  <a:solidFill>
                    <a:schemeClr val="bg1"/>
                  </a:solidFill>
                  <a:latin typeface="Times New Roman" panose="02020603050405020304"/>
                  <a:cs typeface="Times New Roman" panose="02020603050405020304"/>
                </a:rPr>
                <a:t>600 </a:t>
              </a:r>
              <a:r>
                <a:rPr lang="ru-RU" sz="1200" dirty="0">
                  <a:solidFill>
                    <a:schemeClr val="bg1"/>
                  </a:solidFill>
                  <a:latin typeface="Times New Roman" panose="02020603050405020304"/>
                  <a:cs typeface="Times New Roman" panose="02020603050405020304"/>
                </a:rPr>
                <a:t>мин</a:t>
              </a:r>
            </a:p>
          </p:txBody>
        </p:sp>
        <p:sp>
          <p:nvSpPr>
            <p:cNvPr id="37" name="object 37"/>
            <p:cNvSpPr/>
            <p:nvPr/>
          </p:nvSpPr>
          <p:spPr>
            <a:xfrm>
              <a:off x="5077713" y="2113915"/>
              <a:ext cx="1761489" cy="25400"/>
            </a:xfrm>
            <a:custGeom>
              <a:avLst/>
              <a:gdLst/>
              <a:ahLst/>
              <a:cxnLst/>
              <a:rect l="l" t="t" r="r" b="b"/>
              <a:pathLst>
                <a:path w="1761489" h="25400">
                  <a:moveTo>
                    <a:pt x="0" y="25400"/>
                  </a:moveTo>
                  <a:lnTo>
                    <a:pt x="1761363" y="25400"/>
                  </a:lnTo>
                  <a:lnTo>
                    <a:pt x="1761363" y="0"/>
                  </a:lnTo>
                  <a:lnTo>
                    <a:pt x="0" y="0"/>
                  </a:lnTo>
                  <a:lnTo>
                    <a:pt x="0" y="2540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38" name="object 38"/>
          <p:cNvGrpSpPr/>
          <p:nvPr/>
        </p:nvGrpSpPr>
        <p:grpSpPr>
          <a:xfrm>
            <a:off x="7248493" y="1811249"/>
            <a:ext cx="1832610" cy="1332230"/>
            <a:chOff x="7248493" y="1811249"/>
            <a:chExt cx="1832610" cy="1332230"/>
          </a:xfrm>
        </p:grpSpPr>
        <p:pic>
          <p:nvPicPr>
            <p:cNvPr id="39" name="object 39"/>
            <p:cNvPicPr/>
            <p:nvPr/>
          </p:nvPicPr>
          <p:blipFill>
            <a:blip r:embed="rId14"/>
            <a:stretch>
              <a:fillRect/>
            </a:stretch>
          </p:blipFill>
          <p:spPr>
            <a:xfrm>
              <a:off x="7248493" y="1811249"/>
              <a:ext cx="1832197" cy="1331771"/>
            </a:xfrm>
            <a:prstGeom prst="rect">
              <a:avLst/>
            </a:prstGeom>
          </p:spPr>
        </p:pic>
        <p:pic>
          <p:nvPicPr>
            <p:cNvPr id="40" name="object 40"/>
            <p:cNvPicPr/>
            <p:nvPr/>
          </p:nvPicPr>
          <p:blipFill>
            <a:blip r:embed="rId15"/>
            <a:stretch>
              <a:fillRect/>
            </a:stretch>
          </p:blipFill>
          <p:spPr>
            <a:xfrm>
              <a:off x="7290815" y="1823720"/>
              <a:ext cx="1752600" cy="1267967"/>
            </a:xfrm>
            <a:prstGeom prst="rect">
              <a:avLst/>
            </a:prstGeom>
          </p:spPr>
        </p:pic>
        <p:sp>
          <p:nvSpPr>
            <p:cNvPr id="41" name="object 41"/>
            <p:cNvSpPr/>
            <p:nvPr/>
          </p:nvSpPr>
          <p:spPr>
            <a:xfrm>
              <a:off x="7290815" y="1823720"/>
              <a:ext cx="1751964" cy="276860"/>
            </a:xfrm>
            <a:custGeom>
              <a:avLst/>
              <a:gdLst/>
              <a:ahLst/>
              <a:cxnLst/>
              <a:rect l="l" t="t" r="r" b="b"/>
              <a:pathLst>
                <a:path w="1751964" h="276860">
                  <a:moveTo>
                    <a:pt x="1751837" y="0"/>
                  </a:moveTo>
                  <a:lnTo>
                    <a:pt x="0" y="0"/>
                  </a:lnTo>
                  <a:lnTo>
                    <a:pt x="0" y="276478"/>
                  </a:lnTo>
                  <a:lnTo>
                    <a:pt x="1751837" y="276478"/>
                  </a:lnTo>
                  <a:lnTo>
                    <a:pt x="1751837" y="0"/>
                  </a:lnTo>
                  <a:close/>
                </a:path>
              </a:pathLst>
            </a:custGeom>
            <a:solidFill>
              <a:srgbClr val="006FC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2" name="object 42"/>
            <p:cNvSpPr/>
            <p:nvPr/>
          </p:nvSpPr>
          <p:spPr>
            <a:xfrm>
              <a:off x="7285989" y="1819021"/>
              <a:ext cx="1761489" cy="1276985"/>
            </a:xfrm>
            <a:custGeom>
              <a:avLst/>
              <a:gdLst/>
              <a:ahLst/>
              <a:cxnLst/>
              <a:rect l="l" t="t" r="r" b="b"/>
              <a:pathLst>
                <a:path w="1761489" h="1276985">
                  <a:moveTo>
                    <a:pt x="4825" y="0"/>
                  </a:moveTo>
                  <a:lnTo>
                    <a:pt x="4825" y="1276603"/>
                  </a:lnTo>
                </a:path>
                <a:path w="1761489" h="1276985">
                  <a:moveTo>
                    <a:pt x="1756663" y="0"/>
                  </a:moveTo>
                  <a:lnTo>
                    <a:pt x="1756663" y="1276603"/>
                  </a:lnTo>
                </a:path>
                <a:path w="1761489" h="1276985">
                  <a:moveTo>
                    <a:pt x="0" y="4699"/>
                  </a:moveTo>
                  <a:lnTo>
                    <a:pt x="1761362" y="4699"/>
                  </a:lnTo>
                </a:path>
              </a:pathLst>
            </a:custGeom>
            <a:ln w="9525">
              <a:solidFill>
                <a:srgbClr val="497DB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43" name="object 43"/>
          <p:cNvSpPr txBox="1"/>
          <p:nvPr/>
        </p:nvSpPr>
        <p:spPr>
          <a:xfrm>
            <a:off x="7295578" y="2100198"/>
            <a:ext cx="1742439" cy="380232"/>
          </a:xfrm>
          <a:prstGeom prst="rect">
            <a:avLst/>
          </a:prstGeom>
          <a:solidFill>
            <a:srgbClr val="9EDFFD">
              <a:alpha val="39999"/>
            </a:srgbClr>
          </a:solidFill>
        </p:spPr>
        <p:txBody>
          <a:bodyPr vert="horz" wrap="square" lIns="0" tIns="41275" rIns="0" bIns="0" rtlCol="0">
            <a:spAutoFit/>
          </a:bodyPr>
          <a:lstStyle/>
          <a:p>
            <a:pPr marL="674370" marR="90805" indent="-573405">
              <a:lnSpc>
                <a:spcPct val="100000"/>
              </a:lnSpc>
              <a:spcBef>
                <a:spcPts val="325"/>
              </a:spcBef>
            </a:pPr>
            <a:r>
              <a:rPr sz="1100" b="1" dirty="0" err="1">
                <a:latin typeface="Times New Roman" panose="02020603050405020304"/>
                <a:cs typeface="Times New Roman" panose="02020603050405020304"/>
              </a:rPr>
              <a:t>Оптимизация</a:t>
            </a:r>
            <a:r>
              <a:rPr sz="1100" b="1" spc="-7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100" b="1" spc="5" dirty="0" err="1">
                <a:latin typeface="Times New Roman" panose="02020603050405020304"/>
                <a:cs typeface="Times New Roman" panose="02020603050405020304"/>
              </a:rPr>
              <a:t>по</a:t>
            </a:r>
            <a:r>
              <a:rPr sz="1100" b="1" spc="-5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100" b="1" spc="-5" dirty="0" err="1">
                <a:latin typeface="Times New Roman" panose="02020603050405020304"/>
                <a:cs typeface="Times New Roman" panose="02020603050405020304"/>
              </a:rPr>
              <a:t>итогам</a:t>
            </a:r>
            <a:r>
              <a:rPr sz="1100" b="1" spc="-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100" b="1" spc="-26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lang="ru-RU" sz="1100" b="1" spc="-5" dirty="0" smtClean="0">
                <a:latin typeface="Times New Roman" panose="02020603050405020304"/>
                <a:cs typeface="Times New Roman" panose="02020603050405020304"/>
              </a:rPr>
              <a:t>мониторинга</a:t>
            </a:r>
            <a:endParaRPr sz="1100" dirty="0">
              <a:latin typeface="Times New Roman" panose="02020603050405020304"/>
              <a:cs typeface="Times New Roman" panose="02020603050405020304"/>
            </a:endParaRPr>
          </a:p>
        </p:txBody>
      </p:sp>
      <p:sp>
        <p:nvSpPr>
          <p:cNvPr id="44" name="object 44"/>
          <p:cNvSpPr txBox="1"/>
          <p:nvPr/>
        </p:nvSpPr>
        <p:spPr>
          <a:xfrm>
            <a:off x="7290816" y="2694558"/>
            <a:ext cx="1751964" cy="350096"/>
          </a:xfrm>
          <a:prstGeom prst="rect">
            <a:avLst/>
          </a:prstGeom>
          <a:solidFill>
            <a:srgbClr val="00AFEF"/>
          </a:solidFill>
          <a:ln w="9525">
            <a:solidFill>
              <a:srgbClr val="497DBA"/>
            </a:solidFill>
          </a:ln>
        </p:spPr>
        <p:txBody>
          <a:bodyPr vert="horz" wrap="square" lIns="0" tIns="41910" rIns="0" bIns="0" rtlCol="0">
            <a:spAutoFit/>
          </a:bodyPr>
          <a:lstStyle/>
          <a:p>
            <a:pPr marL="6350" algn="ctr">
              <a:lnSpc>
                <a:spcPct val="100000"/>
              </a:lnSpc>
              <a:spcBef>
                <a:spcPts val="330"/>
              </a:spcBef>
            </a:pPr>
            <a:r>
              <a:rPr lang="ru-RU" sz="1000" dirty="0" smtClean="0">
                <a:solidFill>
                  <a:srgbClr val="FFFFFF"/>
                </a:solidFill>
                <a:latin typeface="Times New Roman" panose="02020603050405020304"/>
                <a:cs typeface="Times New Roman" panose="02020603050405020304"/>
              </a:rPr>
              <a:t>500</a:t>
            </a:r>
            <a:endParaRPr sz="1000" dirty="0">
              <a:latin typeface="Times New Roman" panose="02020603050405020304"/>
              <a:cs typeface="Times New Roman" panose="02020603050405020304"/>
            </a:endParaRPr>
          </a:p>
          <a:p>
            <a:pPr marL="69215" algn="ctr">
              <a:lnSpc>
                <a:spcPct val="100000"/>
              </a:lnSpc>
            </a:pPr>
            <a:r>
              <a:rPr sz="1000" spc="-5" dirty="0" err="1">
                <a:solidFill>
                  <a:srgbClr val="FFFFFF"/>
                </a:solidFill>
                <a:latin typeface="Times New Roman" panose="02020603050405020304"/>
                <a:cs typeface="Times New Roman" panose="02020603050405020304"/>
              </a:rPr>
              <a:t>мин</a:t>
            </a:r>
            <a:r>
              <a:rPr sz="1000" spc="-5" dirty="0">
                <a:solidFill>
                  <a:srgbClr val="FFFFFF"/>
                </a:solidFill>
                <a:latin typeface="Times New Roman" panose="02020603050405020304"/>
                <a:cs typeface="Times New Roman" panose="02020603050405020304"/>
              </a:rPr>
              <a:t>.</a:t>
            </a:r>
            <a:endParaRPr sz="1000" dirty="0">
              <a:latin typeface="Times New Roman" panose="02020603050405020304"/>
              <a:cs typeface="Times New Roman" panose="02020603050405020304"/>
            </a:endParaRPr>
          </a:p>
        </p:txBody>
      </p:sp>
      <p:graphicFrame>
        <p:nvGraphicFramePr>
          <p:cNvPr id="45" name="object 45"/>
          <p:cNvGraphicFramePr>
            <a:graphicFrameLocks noGrp="1"/>
          </p:cNvGraphicFramePr>
          <p:nvPr/>
        </p:nvGraphicFramePr>
        <p:xfrm>
          <a:off x="712177" y="3779710"/>
          <a:ext cx="1751964" cy="1600199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75196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59079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 panose="02020603050405020304"/>
                        <a:cs typeface="Times New Roman" panose="02020603050405020304"/>
                      </a:endParaRPr>
                    </a:p>
                  </a:txBody>
                  <a:tcPr marL="0" marR="0" marT="0" marB="0">
                    <a:lnL w="9525">
                      <a:solidFill>
                        <a:srgbClr val="497DBA"/>
                      </a:solidFill>
                      <a:prstDash val="solid"/>
                    </a:lnL>
                    <a:lnR w="9525">
                      <a:solidFill>
                        <a:srgbClr val="497DBA"/>
                      </a:solidFill>
                      <a:prstDash val="solid"/>
                    </a:lnR>
                    <a:lnT w="9525">
                      <a:solidFill>
                        <a:srgbClr val="497DBA"/>
                      </a:solidFill>
                      <a:prstDash val="soli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097280">
                <a:tc>
                  <a:txBody>
                    <a:bodyPr/>
                    <a:lstStyle/>
                    <a:p>
                      <a:pPr marL="277495" marR="271145" indent="635" algn="ctr">
                        <a:lnSpc>
                          <a:spcPct val="100000"/>
                        </a:lnSpc>
                        <a:spcBef>
                          <a:spcPts val="330"/>
                        </a:spcBef>
                      </a:pPr>
                      <a:r>
                        <a:rPr sz="1100" b="1">
                          <a:latin typeface="Times New Roman" panose="02020603050405020304"/>
                          <a:cs typeface="Times New Roman" panose="02020603050405020304"/>
                        </a:rPr>
                        <a:t>Пополнение </a:t>
                      </a:r>
                      <a:r>
                        <a:rPr sz="1100" b="1" spc="5">
                          <a:latin typeface="Times New Roman" panose="02020603050405020304"/>
                          <a:cs typeface="Times New Roman" panose="02020603050405020304"/>
                        </a:rPr>
                        <a:t> </a:t>
                      </a:r>
                      <a:r>
                        <a:rPr sz="1100" b="1" spc="-10">
                          <a:latin typeface="Times New Roman" panose="02020603050405020304"/>
                          <a:cs typeface="Times New Roman" panose="02020603050405020304"/>
                        </a:rPr>
                        <a:t>ме</a:t>
                      </a:r>
                      <a:r>
                        <a:rPr sz="1100" b="1" spc="-15">
                          <a:latin typeface="Times New Roman" panose="02020603050405020304"/>
                          <a:cs typeface="Times New Roman" panose="02020603050405020304"/>
                        </a:rPr>
                        <a:t>т</a:t>
                      </a:r>
                      <a:r>
                        <a:rPr sz="1100" b="1">
                          <a:latin typeface="Times New Roman" panose="02020603050405020304"/>
                          <a:cs typeface="Times New Roman" panose="02020603050405020304"/>
                        </a:rPr>
                        <a:t>о</a:t>
                      </a:r>
                      <a:r>
                        <a:rPr sz="1100" b="1" spc="-10">
                          <a:latin typeface="Times New Roman" panose="02020603050405020304"/>
                          <a:cs typeface="Times New Roman" panose="02020603050405020304"/>
                        </a:rPr>
                        <a:t>д</a:t>
                      </a:r>
                      <a:r>
                        <a:rPr sz="1100" b="1" spc="10">
                          <a:latin typeface="Times New Roman" panose="02020603050405020304"/>
                          <a:cs typeface="Times New Roman" panose="02020603050405020304"/>
                        </a:rPr>
                        <a:t>и</a:t>
                      </a:r>
                      <a:r>
                        <a:rPr sz="1100" b="1">
                          <a:latin typeface="Times New Roman" panose="02020603050405020304"/>
                          <a:cs typeface="Times New Roman" panose="02020603050405020304"/>
                        </a:rPr>
                        <a:t>ч</a:t>
                      </a:r>
                      <a:r>
                        <a:rPr sz="1100" b="1" spc="-10">
                          <a:latin typeface="Times New Roman" panose="02020603050405020304"/>
                          <a:cs typeface="Times New Roman" panose="02020603050405020304"/>
                        </a:rPr>
                        <a:t>ес</a:t>
                      </a:r>
                      <a:r>
                        <a:rPr sz="1100" b="1" spc="10">
                          <a:latin typeface="Times New Roman" panose="02020603050405020304"/>
                          <a:cs typeface="Times New Roman" panose="02020603050405020304"/>
                        </a:rPr>
                        <a:t>к</a:t>
                      </a:r>
                      <a:r>
                        <a:rPr sz="1100" b="1">
                          <a:latin typeface="Times New Roman" panose="02020603050405020304"/>
                          <a:cs typeface="Times New Roman" panose="02020603050405020304"/>
                        </a:rPr>
                        <a:t>о</a:t>
                      </a:r>
                      <a:r>
                        <a:rPr sz="1100" b="1" spc="110">
                          <a:latin typeface="Times New Roman" panose="02020603050405020304"/>
                          <a:cs typeface="Times New Roman" panose="02020603050405020304"/>
                        </a:rPr>
                        <a:t>й</a:t>
                      </a:r>
                      <a:r>
                        <a:rPr sz="1100" b="1">
                          <a:latin typeface="Times New Roman" panose="02020603050405020304"/>
                          <a:cs typeface="Times New Roman" panose="02020603050405020304"/>
                        </a:rPr>
                        <a:t>б</a:t>
                      </a:r>
                      <a:r>
                        <a:rPr sz="1100" b="1" spc="-25">
                          <a:latin typeface="Times New Roman" panose="02020603050405020304"/>
                          <a:cs typeface="Times New Roman" panose="02020603050405020304"/>
                        </a:rPr>
                        <a:t>а</a:t>
                      </a:r>
                      <a:r>
                        <a:rPr sz="1100" b="1" spc="-15">
                          <a:latin typeface="Times New Roman" panose="02020603050405020304"/>
                          <a:cs typeface="Times New Roman" panose="02020603050405020304"/>
                        </a:rPr>
                        <a:t>з</a:t>
                      </a:r>
                      <a:r>
                        <a:rPr sz="1100" b="1">
                          <a:latin typeface="Times New Roman" panose="02020603050405020304"/>
                          <a:cs typeface="Times New Roman" panose="02020603050405020304"/>
                        </a:rPr>
                        <a:t>ы  </a:t>
                      </a:r>
                      <a:r>
                        <a:rPr sz="1100" b="1" spc="5">
                          <a:latin typeface="Times New Roman" panose="02020603050405020304"/>
                          <a:cs typeface="Times New Roman" panose="02020603050405020304"/>
                        </a:rPr>
                        <a:t>лучшими </a:t>
                      </a:r>
                      <a:r>
                        <a:rPr sz="1100" b="1" spc="10">
                          <a:latin typeface="Times New Roman" panose="02020603050405020304"/>
                          <a:cs typeface="Times New Roman" panose="02020603050405020304"/>
                        </a:rPr>
                        <a:t> </a:t>
                      </a:r>
                      <a:r>
                        <a:rPr sz="1100" b="1" spc="-5">
                          <a:latin typeface="Times New Roman" panose="02020603050405020304"/>
                          <a:cs typeface="Times New Roman" panose="02020603050405020304"/>
                        </a:rPr>
                        <a:t>педагогическими </a:t>
                      </a:r>
                      <a:r>
                        <a:rPr sz="1100" b="1">
                          <a:latin typeface="Times New Roman" panose="02020603050405020304"/>
                          <a:cs typeface="Times New Roman" panose="02020603050405020304"/>
                        </a:rPr>
                        <a:t> </a:t>
                      </a:r>
                      <a:r>
                        <a:rPr sz="1100" b="1" spc="-5">
                          <a:latin typeface="Times New Roman" panose="02020603050405020304"/>
                          <a:cs typeface="Times New Roman" panose="02020603050405020304"/>
                        </a:rPr>
                        <a:t>практиками</a:t>
                      </a:r>
                      <a:endParaRPr sz="1100">
                        <a:latin typeface="Times New Roman" panose="02020603050405020304"/>
                        <a:cs typeface="Times New Roman" panose="02020603050405020304"/>
                      </a:endParaRPr>
                    </a:p>
                  </a:txBody>
                  <a:tcPr marL="0" marR="0" marT="41910" marB="0">
                    <a:lnL w="9525">
                      <a:solidFill>
                        <a:srgbClr val="497DBA"/>
                      </a:solidFill>
                      <a:prstDash val="solid"/>
                    </a:lnL>
                    <a:lnR w="9525">
                      <a:solidFill>
                        <a:srgbClr val="497DBA"/>
                      </a:solidFill>
                      <a:prstDash val="solid"/>
                    </a:lnR>
                    <a:lnB w="9525">
                      <a:solidFill>
                        <a:srgbClr val="497DBA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4384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40"/>
                        </a:spcBef>
                      </a:pPr>
                      <a:r>
                        <a:rPr sz="1000">
                          <a:solidFill>
                            <a:srgbClr val="FFFFFF"/>
                          </a:solidFill>
                          <a:latin typeface="Times New Roman" panose="02020603050405020304"/>
                          <a:cs typeface="Times New Roman" panose="02020603050405020304"/>
                        </a:rPr>
                        <a:t>90</a:t>
                      </a:r>
                      <a:r>
                        <a:rPr sz="1000" spc="-50">
                          <a:solidFill>
                            <a:srgbClr val="FFFFFF"/>
                          </a:solidFill>
                          <a:latin typeface="Times New Roman" panose="02020603050405020304"/>
                          <a:cs typeface="Times New Roman" panose="02020603050405020304"/>
                        </a:rPr>
                        <a:t> </a:t>
                      </a:r>
                      <a:r>
                        <a:rPr sz="1000" spc="-5">
                          <a:solidFill>
                            <a:srgbClr val="FFFFFF"/>
                          </a:solidFill>
                          <a:latin typeface="Times New Roman" panose="02020603050405020304"/>
                          <a:cs typeface="Times New Roman" panose="02020603050405020304"/>
                        </a:rPr>
                        <a:t>мин.</a:t>
                      </a:r>
                      <a:endParaRPr sz="1000">
                        <a:latin typeface="Times New Roman" panose="02020603050405020304"/>
                        <a:cs typeface="Times New Roman" panose="02020603050405020304"/>
                      </a:endParaRPr>
                    </a:p>
                  </a:txBody>
                  <a:tcPr marL="0" marR="0" marT="43180" marB="0">
                    <a:lnL w="9525">
                      <a:solidFill>
                        <a:srgbClr val="497DBA"/>
                      </a:solidFill>
                      <a:prstDash val="solid"/>
                    </a:lnL>
                    <a:lnR w="9525">
                      <a:solidFill>
                        <a:srgbClr val="497DBA"/>
                      </a:solidFill>
                      <a:prstDash val="solid"/>
                    </a:lnR>
                    <a:lnT w="9525">
                      <a:solidFill>
                        <a:srgbClr val="497DBA"/>
                      </a:solidFill>
                      <a:prstDash val="solid"/>
                    </a:lnT>
                    <a:lnB w="9525">
                      <a:solidFill>
                        <a:srgbClr val="497DBA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grpSp>
        <p:nvGrpSpPr>
          <p:cNvPr id="46" name="object 46"/>
          <p:cNvGrpSpPr/>
          <p:nvPr/>
        </p:nvGrpSpPr>
        <p:grpSpPr>
          <a:xfrm>
            <a:off x="677005" y="3764628"/>
            <a:ext cx="1822703" cy="1670655"/>
            <a:chOff x="677005" y="3764628"/>
            <a:chExt cx="1822703" cy="1670655"/>
          </a:xfrm>
        </p:grpSpPr>
        <p:pic>
          <p:nvPicPr>
            <p:cNvPr id="47" name="object 47"/>
            <p:cNvPicPr/>
            <p:nvPr/>
          </p:nvPicPr>
          <p:blipFill>
            <a:blip r:embed="rId16"/>
            <a:stretch>
              <a:fillRect/>
            </a:stretch>
          </p:blipFill>
          <p:spPr>
            <a:xfrm>
              <a:off x="677005" y="3764628"/>
              <a:ext cx="1822703" cy="1670655"/>
            </a:xfrm>
            <a:prstGeom prst="rect">
              <a:avLst/>
            </a:prstGeom>
          </p:spPr>
        </p:pic>
        <p:pic>
          <p:nvPicPr>
            <p:cNvPr id="48" name="object 48"/>
            <p:cNvPicPr/>
            <p:nvPr/>
          </p:nvPicPr>
          <p:blipFill>
            <a:blip r:embed="rId17"/>
            <a:stretch>
              <a:fillRect/>
            </a:stretch>
          </p:blipFill>
          <p:spPr>
            <a:xfrm>
              <a:off x="716940" y="3784472"/>
              <a:ext cx="1752600" cy="1600199"/>
            </a:xfrm>
            <a:prstGeom prst="rect">
              <a:avLst/>
            </a:prstGeom>
          </p:spPr>
        </p:pic>
        <p:sp>
          <p:nvSpPr>
            <p:cNvPr id="49" name="object 49"/>
            <p:cNvSpPr/>
            <p:nvPr/>
          </p:nvSpPr>
          <p:spPr>
            <a:xfrm>
              <a:off x="716940" y="3784472"/>
              <a:ext cx="1751964" cy="259079"/>
            </a:xfrm>
            <a:custGeom>
              <a:avLst/>
              <a:gdLst/>
              <a:ahLst/>
              <a:cxnLst/>
              <a:rect l="l" t="t" r="r" b="b"/>
              <a:pathLst>
                <a:path w="1751964" h="259078">
                  <a:moveTo>
                    <a:pt x="1751838" y="0"/>
                  </a:moveTo>
                  <a:lnTo>
                    <a:pt x="0" y="0"/>
                  </a:lnTo>
                  <a:lnTo>
                    <a:pt x="0" y="259079"/>
                  </a:lnTo>
                  <a:lnTo>
                    <a:pt x="1751838" y="259079"/>
                  </a:lnTo>
                  <a:lnTo>
                    <a:pt x="1751838" y="0"/>
                  </a:lnTo>
                  <a:close/>
                </a:path>
              </a:pathLst>
            </a:custGeom>
            <a:solidFill>
              <a:srgbClr val="006FC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0" name="object 50"/>
            <p:cNvSpPr/>
            <p:nvPr/>
          </p:nvSpPr>
          <p:spPr>
            <a:xfrm>
              <a:off x="872585" y="4114513"/>
              <a:ext cx="1565275" cy="1097280"/>
            </a:xfrm>
            <a:custGeom>
              <a:avLst/>
              <a:gdLst/>
              <a:ahLst/>
              <a:cxnLst/>
              <a:rect l="l" t="t" r="r" b="b"/>
              <a:pathLst>
                <a:path w="1751964" h="1097279">
                  <a:moveTo>
                    <a:pt x="1751838" y="0"/>
                  </a:moveTo>
                  <a:lnTo>
                    <a:pt x="0" y="0"/>
                  </a:lnTo>
                  <a:lnTo>
                    <a:pt x="0" y="1097280"/>
                  </a:lnTo>
                  <a:lnTo>
                    <a:pt x="1751838" y="1097280"/>
                  </a:lnTo>
                  <a:lnTo>
                    <a:pt x="1751838" y="0"/>
                  </a:lnTo>
                  <a:close/>
                </a:path>
              </a:pathLst>
            </a:custGeom>
            <a:solidFill>
              <a:srgbClr val="9EDFFD">
                <a:alpha val="39999"/>
              </a:srgbClr>
            </a:solidFill>
          </p:spPr>
          <p:txBody>
            <a:bodyPr wrap="square" lIns="0" tIns="0" rIns="0" bIns="0" rtlCol="0"/>
            <a:lstStyle/>
            <a:p>
              <a:pPr algn="ctr"/>
              <a:r>
                <a:rPr lang="ru-RU" sz="1200" b="1" dirty="0">
                  <a:latin typeface="Times New Roman" panose="02020603050405020304"/>
                  <a:cs typeface="Times New Roman" panose="02020603050405020304"/>
                </a:rPr>
                <a:t>Пополнение методической базы лучшими педагогическими практиками</a:t>
              </a:r>
            </a:p>
          </p:txBody>
        </p:sp>
        <p:sp>
          <p:nvSpPr>
            <p:cNvPr id="51" name="object 51"/>
            <p:cNvSpPr/>
            <p:nvPr/>
          </p:nvSpPr>
          <p:spPr>
            <a:xfrm>
              <a:off x="716940" y="5140833"/>
              <a:ext cx="1751964" cy="243840"/>
            </a:xfrm>
            <a:custGeom>
              <a:avLst/>
              <a:gdLst/>
              <a:ahLst/>
              <a:cxnLst/>
              <a:rect l="l" t="t" r="r" b="b"/>
              <a:pathLst>
                <a:path w="1751964" h="243839">
                  <a:moveTo>
                    <a:pt x="1751838" y="0"/>
                  </a:moveTo>
                  <a:lnTo>
                    <a:pt x="0" y="0"/>
                  </a:lnTo>
                  <a:lnTo>
                    <a:pt x="0" y="243840"/>
                  </a:lnTo>
                  <a:lnTo>
                    <a:pt x="1751838" y="243840"/>
                  </a:lnTo>
                  <a:lnTo>
                    <a:pt x="1751838" y="0"/>
                  </a:lnTo>
                  <a:close/>
                </a:path>
              </a:pathLst>
            </a:custGeom>
            <a:solidFill>
              <a:srgbClr val="00AFEF"/>
            </a:solidFill>
          </p:spPr>
          <p:txBody>
            <a:bodyPr wrap="square" lIns="0" tIns="0" rIns="0" bIns="0" rtlCol="0"/>
            <a:lstStyle/>
            <a:p>
              <a:r>
                <a:rPr lang="ru-RU" dirty="0"/>
                <a:t>          </a:t>
              </a:r>
              <a:r>
                <a:rPr lang="ru-RU" sz="1200" dirty="0">
                  <a:solidFill>
                    <a:schemeClr val="bg1"/>
                  </a:solidFill>
                  <a:latin typeface="Times New Roman" panose="02020603050405020304"/>
                  <a:cs typeface="Times New Roman" panose="02020603050405020304"/>
                </a:rPr>
                <a:t> </a:t>
              </a:r>
              <a:r>
                <a:rPr lang="ru-RU" sz="1200" dirty="0" smtClean="0">
                  <a:solidFill>
                    <a:schemeClr val="bg1"/>
                  </a:solidFill>
                  <a:latin typeface="Times New Roman" panose="02020603050405020304"/>
                  <a:cs typeface="Times New Roman" panose="02020603050405020304"/>
                </a:rPr>
                <a:t>300 </a:t>
              </a:r>
              <a:r>
                <a:rPr lang="ru-RU" sz="1200" dirty="0">
                  <a:solidFill>
                    <a:schemeClr val="bg1"/>
                  </a:solidFill>
                  <a:latin typeface="Times New Roman" panose="02020603050405020304"/>
                  <a:cs typeface="Times New Roman" panose="02020603050405020304"/>
                </a:rPr>
                <a:t>мин</a:t>
              </a:r>
            </a:p>
          </p:txBody>
        </p:sp>
        <p:sp>
          <p:nvSpPr>
            <p:cNvPr id="52" name="object 52"/>
            <p:cNvSpPr/>
            <p:nvPr/>
          </p:nvSpPr>
          <p:spPr>
            <a:xfrm>
              <a:off x="712177" y="4030852"/>
              <a:ext cx="1761489" cy="25400"/>
            </a:xfrm>
            <a:custGeom>
              <a:avLst/>
              <a:gdLst/>
              <a:ahLst/>
              <a:cxnLst/>
              <a:rect l="l" t="t" r="r" b="b"/>
              <a:pathLst>
                <a:path w="1761489" h="25400">
                  <a:moveTo>
                    <a:pt x="0" y="25400"/>
                  </a:moveTo>
                  <a:lnTo>
                    <a:pt x="1761401" y="25400"/>
                  </a:lnTo>
                  <a:lnTo>
                    <a:pt x="1761401" y="0"/>
                  </a:lnTo>
                  <a:lnTo>
                    <a:pt x="0" y="0"/>
                  </a:lnTo>
                  <a:lnTo>
                    <a:pt x="0" y="2540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53" name="object 53"/>
          <p:cNvGrpSpPr/>
          <p:nvPr/>
        </p:nvGrpSpPr>
        <p:grpSpPr>
          <a:xfrm>
            <a:off x="1615215" y="1403048"/>
            <a:ext cx="5689600" cy="1189355"/>
            <a:chOff x="1615215" y="1403048"/>
            <a:chExt cx="5689600" cy="1189355"/>
          </a:xfrm>
        </p:grpSpPr>
        <p:pic>
          <p:nvPicPr>
            <p:cNvPr id="54" name="object 54"/>
            <p:cNvPicPr/>
            <p:nvPr/>
          </p:nvPicPr>
          <p:blipFill>
            <a:blip r:embed="rId18"/>
            <a:stretch>
              <a:fillRect/>
            </a:stretch>
          </p:blipFill>
          <p:spPr>
            <a:xfrm>
              <a:off x="4565904" y="2096998"/>
              <a:ext cx="470738" cy="495071"/>
            </a:xfrm>
            <a:prstGeom prst="rect">
              <a:avLst/>
            </a:prstGeom>
          </p:spPr>
        </p:pic>
        <p:pic>
          <p:nvPicPr>
            <p:cNvPr id="55" name="object 55"/>
            <p:cNvPicPr/>
            <p:nvPr/>
          </p:nvPicPr>
          <p:blipFill>
            <a:blip r:embed="rId19"/>
            <a:stretch>
              <a:fillRect/>
            </a:stretch>
          </p:blipFill>
          <p:spPr>
            <a:xfrm>
              <a:off x="4616195" y="2135123"/>
              <a:ext cx="374903" cy="377951"/>
            </a:xfrm>
            <a:prstGeom prst="rect">
              <a:avLst/>
            </a:prstGeom>
          </p:spPr>
        </p:pic>
        <p:sp>
          <p:nvSpPr>
            <p:cNvPr id="56" name="object 56"/>
            <p:cNvSpPr/>
            <p:nvPr/>
          </p:nvSpPr>
          <p:spPr>
            <a:xfrm>
              <a:off x="4616195" y="2135123"/>
              <a:ext cx="375285" cy="378460"/>
            </a:xfrm>
            <a:custGeom>
              <a:avLst/>
              <a:gdLst/>
              <a:ahLst/>
              <a:cxnLst/>
              <a:rect l="l" t="t" r="r" b="b"/>
              <a:pathLst>
                <a:path w="375285" h="378460">
                  <a:moveTo>
                    <a:pt x="0" y="94487"/>
                  </a:moveTo>
                  <a:lnTo>
                    <a:pt x="242569" y="94487"/>
                  </a:lnTo>
                  <a:lnTo>
                    <a:pt x="242569" y="0"/>
                  </a:lnTo>
                  <a:lnTo>
                    <a:pt x="374903" y="188975"/>
                  </a:lnTo>
                  <a:lnTo>
                    <a:pt x="242569" y="377951"/>
                  </a:lnTo>
                  <a:lnTo>
                    <a:pt x="242569" y="283463"/>
                  </a:lnTo>
                  <a:lnTo>
                    <a:pt x="0" y="283463"/>
                  </a:lnTo>
                  <a:lnTo>
                    <a:pt x="0" y="94487"/>
                  </a:lnTo>
                  <a:close/>
                </a:path>
              </a:pathLst>
            </a:custGeom>
            <a:ln w="9144">
              <a:solidFill>
                <a:srgbClr val="497DB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7" name="object 57"/>
            <p:cNvPicPr/>
            <p:nvPr/>
          </p:nvPicPr>
          <p:blipFill>
            <a:blip r:embed="rId20"/>
            <a:stretch>
              <a:fillRect/>
            </a:stretch>
          </p:blipFill>
          <p:spPr>
            <a:xfrm>
              <a:off x="6833615" y="2103170"/>
              <a:ext cx="470738" cy="489026"/>
            </a:xfrm>
            <a:prstGeom prst="rect">
              <a:avLst/>
            </a:prstGeom>
          </p:spPr>
        </p:pic>
        <p:pic>
          <p:nvPicPr>
            <p:cNvPr id="58" name="object 58"/>
            <p:cNvPicPr/>
            <p:nvPr/>
          </p:nvPicPr>
          <p:blipFill>
            <a:blip r:embed="rId21"/>
            <a:stretch>
              <a:fillRect/>
            </a:stretch>
          </p:blipFill>
          <p:spPr>
            <a:xfrm>
              <a:off x="6883908" y="2141219"/>
              <a:ext cx="374903" cy="371855"/>
            </a:xfrm>
            <a:prstGeom prst="rect">
              <a:avLst/>
            </a:prstGeom>
          </p:spPr>
        </p:pic>
        <p:sp>
          <p:nvSpPr>
            <p:cNvPr id="59" name="object 59"/>
            <p:cNvSpPr/>
            <p:nvPr/>
          </p:nvSpPr>
          <p:spPr>
            <a:xfrm>
              <a:off x="6883908" y="2141219"/>
              <a:ext cx="375285" cy="372110"/>
            </a:xfrm>
            <a:custGeom>
              <a:avLst/>
              <a:gdLst/>
              <a:ahLst/>
              <a:cxnLst/>
              <a:rect l="l" t="t" r="r" b="b"/>
              <a:pathLst>
                <a:path w="375284" h="372110">
                  <a:moveTo>
                    <a:pt x="0" y="92963"/>
                  </a:moveTo>
                  <a:lnTo>
                    <a:pt x="243586" y="92963"/>
                  </a:lnTo>
                  <a:lnTo>
                    <a:pt x="243586" y="0"/>
                  </a:lnTo>
                  <a:lnTo>
                    <a:pt x="374903" y="185927"/>
                  </a:lnTo>
                  <a:lnTo>
                    <a:pt x="243586" y="371855"/>
                  </a:lnTo>
                  <a:lnTo>
                    <a:pt x="243586" y="278891"/>
                  </a:lnTo>
                  <a:lnTo>
                    <a:pt x="0" y="278891"/>
                  </a:lnTo>
                  <a:lnTo>
                    <a:pt x="0" y="92963"/>
                  </a:lnTo>
                  <a:close/>
                </a:path>
              </a:pathLst>
            </a:custGeom>
            <a:ln w="9144">
              <a:solidFill>
                <a:srgbClr val="497DB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0" name="object 60"/>
            <p:cNvSpPr/>
            <p:nvPr/>
          </p:nvSpPr>
          <p:spPr>
            <a:xfrm>
              <a:off x="1627598" y="1415430"/>
              <a:ext cx="679450" cy="328930"/>
            </a:xfrm>
            <a:custGeom>
              <a:avLst/>
              <a:gdLst/>
              <a:ahLst/>
              <a:cxnLst/>
              <a:rect l="l" t="t" r="r" b="b"/>
              <a:pathLst>
                <a:path w="679450" h="328930">
                  <a:moveTo>
                    <a:pt x="61374" y="108315"/>
                  </a:moveTo>
                  <a:lnTo>
                    <a:pt x="82123" y="56514"/>
                  </a:lnTo>
                  <a:lnTo>
                    <a:pt x="152306" y="29575"/>
                  </a:lnTo>
                  <a:lnTo>
                    <a:pt x="170033" y="28946"/>
                  </a:lnTo>
                  <a:lnTo>
                    <a:pt x="187533" y="30257"/>
                  </a:lnTo>
                  <a:lnTo>
                    <a:pt x="204438" y="33450"/>
                  </a:lnTo>
                  <a:lnTo>
                    <a:pt x="220378" y="38465"/>
                  </a:lnTo>
                  <a:lnTo>
                    <a:pt x="241512" y="21462"/>
                  </a:lnTo>
                  <a:lnTo>
                    <a:pt x="269908" y="11509"/>
                  </a:lnTo>
                  <a:lnTo>
                    <a:pt x="301924" y="9318"/>
                  </a:lnTo>
                  <a:lnTo>
                    <a:pt x="333916" y="15605"/>
                  </a:lnTo>
                  <a:lnTo>
                    <a:pt x="341028" y="18018"/>
                  </a:lnTo>
                  <a:lnTo>
                    <a:pt x="347632" y="21193"/>
                  </a:lnTo>
                  <a:lnTo>
                    <a:pt x="353347" y="25003"/>
                  </a:lnTo>
                  <a:lnTo>
                    <a:pt x="370091" y="10826"/>
                  </a:lnTo>
                  <a:lnTo>
                    <a:pt x="393003" y="2270"/>
                  </a:lnTo>
                  <a:lnTo>
                    <a:pt x="419105" y="0"/>
                  </a:lnTo>
                  <a:lnTo>
                    <a:pt x="445422" y="4683"/>
                  </a:lnTo>
                  <a:lnTo>
                    <a:pt x="452245" y="7227"/>
                  </a:lnTo>
                  <a:lnTo>
                    <a:pt x="458567" y="10271"/>
                  </a:lnTo>
                  <a:lnTo>
                    <a:pt x="464317" y="13791"/>
                  </a:lnTo>
                  <a:lnTo>
                    <a:pt x="469425" y="17764"/>
                  </a:lnTo>
                  <a:lnTo>
                    <a:pt x="493254" y="5385"/>
                  </a:lnTo>
                  <a:lnTo>
                    <a:pt x="521463" y="174"/>
                  </a:lnTo>
                  <a:lnTo>
                    <a:pt x="550578" y="2297"/>
                  </a:lnTo>
                  <a:lnTo>
                    <a:pt x="577121" y="11922"/>
                  </a:lnTo>
                  <a:lnTo>
                    <a:pt x="586436" y="18061"/>
                  </a:lnTo>
                  <a:lnTo>
                    <a:pt x="593917" y="25130"/>
                  </a:lnTo>
                  <a:lnTo>
                    <a:pt x="599445" y="32960"/>
                  </a:lnTo>
                  <a:lnTo>
                    <a:pt x="602902" y="41386"/>
                  </a:lnTo>
                  <a:lnTo>
                    <a:pt x="632684" y="51234"/>
                  </a:lnTo>
                  <a:lnTo>
                    <a:pt x="653702" y="67310"/>
                  </a:lnTo>
                  <a:lnTo>
                    <a:pt x="664053" y="87409"/>
                  </a:lnTo>
                  <a:lnTo>
                    <a:pt x="661830" y="109331"/>
                  </a:lnTo>
                  <a:lnTo>
                    <a:pt x="660814" y="111871"/>
                  </a:lnTo>
                  <a:lnTo>
                    <a:pt x="659544" y="114284"/>
                  </a:lnTo>
                  <a:lnTo>
                    <a:pt x="658020" y="116697"/>
                  </a:lnTo>
                  <a:lnTo>
                    <a:pt x="676626" y="141720"/>
                  </a:lnTo>
                  <a:lnTo>
                    <a:pt x="666164" y="194099"/>
                  </a:lnTo>
                  <a:lnTo>
                    <a:pt x="627002" y="220160"/>
                  </a:lnTo>
                  <a:lnTo>
                    <a:pt x="588551" y="228965"/>
                  </a:lnTo>
                  <a:lnTo>
                    <a:pt x="581118" y="252271"/>
                  </a:lnTo>
                  <a:lnTo>
                    <a:pt x="561373" y="271208"/>
                  </a:lnTo>
                  <a:lnTo>
                    <a:pt x="532294" y="283882"/>
                  </a:lnTo>
                  <a:lnTo>
                    <a:pt x="496857" y="288401"/>
                  </a:lnTo>
                  <a:lnTo>
                    <a:pt x="484310" y="287813"/>
                  </a:lnTo>
                  <a:lnTo>
                    <a:pt x="472108" y="286083"/>
                  </a:lnTo>
                  <a:lnTo>
                    <a:pt x="460406" y="283257"/>
                  </a:lnTo>
                  <a:lnTo>
                    <a:pt x="449359" y="279384"/>
                  </a:lnTo>
                  <a:lnTo>
                    <a:pt x="429377" y="303922"/>
                  </a:lnTo>
                  <a:lnTo>
                    <a:pt x="397797" y="320913"/>
                  </a:lnTo>
                  <a:lnTo>
                    <a:pt x="358884" y="328854"/>
                  </a:lnTo>
                  <a:lnTo>
                    <a:pt x="316898" y="326247"/>
                  </a:lnTo>
                  <a:lnTo>
                    <a:pt x="299854" y="321752"/>
                  </a:lnTo>
                  <a:lnTo>
                    <a:pt x="284370" y="315436"/>
                  </a:lnTo>
                  <a:lnTo>
                    <a:pt x="270767" y="307476"/>
                  </a:lnTo>
                  <a:lnTo>
                    <a:pt x="259367" y="298053"/>
                  </a:lnTo>
                  <a:lnTo>
                    <a:pt x="213899" y="308750"/>
                  </a:lnTo>
                  <a:lnTo>
                    <a:pt x="167372" y="307149"/>
                  </a:lnTo>
                  <a:lnTo>
                    <a:pt x="125154" y="294141"/>
                  </a:lnTo>
                  <a:lnTo>
                    <a:pt x="92616" y="270621"/>
                  </a:lnTo>
                  <a:lnTo>
                    <a:pt x="92235" y="270113"/>
                  </a:lnTo>
                  <a:lnTo>
                    <a:pt x="91727" y="269605"/>
                  </a:lnTo>
                  <a:lnTo>
                    <a:pt x="91346" y="269097"/>
                  </a:lnTo>
                  <a:lnTo>
                    <a:pt x="64226" y="267640"/>
                  </a:lnTo>
                  <a:lnTo>
                    <a:pt x="40880" y="259730"/>
                  </a:lnTo>
                  <a:lnTo>
                    <a:pt x="23749" y="246630"/>
                  </a:lnTo>
                  <a:lnTo>
                    <a:pt x="15273" y="229600"/>
                  </a:lnTo>
                  <a:lnTo>
                    <a:pt x="15126" y="219749"/>
                  </a:lnTo>
                  <a:lnTo>
                    <a:pt x="18194" y="210232"/>
                  </a:lnTo>
                  <a:lnTo>
                    <a:pt x="24310" y="201382"/>
                  </a:lnTo>
                  <a:lnTo>
                    <a:pt x="33307" y="193532"/>
                  </a:lnTo>
                  <a:lnTo>
                    <a:pt x="13029" y="181526"/>
                  </a:lnTo>
                  <a:lnTo>
                    <a:pt x="1668" y="165877"/>
                  </a:lnTo>
                  <a:lnTo>
                    <a:pt x="0" y="148562"/>
                  </a:lnTo>
                  <a:lnTo>
                    <a:pt x="8796" y="131556"/>
                  </a:lnTo>
                  <a:lnTo>
                    <a:pt x="18540" y="123047"/>
                  </a:lnTo>
                  <a:lnTo>
                    <a:pt x="30831" y="116347"/>
                  </a:lnTo>
                  <a:lnTo>
                    <a:pt x="45122" y="111696"/>
                  </a:lnTo>
                  <a:lnTo>
                    <a:pt x="60866" y="109331"/>
                  </a:lnTo>
                  <a:lnTo>
                    <a:pt x="61374" y="108315"/>
                  </a:lnTo>
                  <a:close/>
                </a:path>
                <a:path w="679450" h="328930">
                  <a:moveTo>
                    <a:pt x="73820" y="198358"/>
                  </a:moveTo>
                  <a:lnTo>
                    <a:pt x="63448" y="198334"/>
                  </a:lnTo>
                  <a:lnTo>
                    <a:pt x="53230" y="197310"/>
                  </a:lnTo>
                  <a:lnTo>
                    <a:pt x="43370" y="195286"/>
                  </a:lnTo>
                  <a:lnTo>
                    <a:pt x="34069" y="192262"/>
                  </a:lnTo>
                </a:path>
                <a:path w="679450" h="328930">
                  <a:moveTo>
                    <a:pt x="108999" y="264779"/>
                  </a:moveTo>
                  <a:lnTo>
                    <a:pt x="103411" y="266176"/>
                  </a:lnTo>
                  <a:lnTo>
                    <a:pt x="97569" y="267192"/>
                  </a:lnTo>
                  <a:lnTo>
                    <a:pt x="91600" y="267700"/>
                  </a:lnTo>
                </a:path>
                <a:path w="679450" h="328930">
                  <a:moveTo>
                    <a:pt x="259240" y="296656"/>
                  </a:moveTo>
                  <a:lnTo>
                    <a:pt x="255049" y="292592"/>
                  </a:lnTo>
                  <a:lnTo>
                    <a:pt x="251620" y="288147"/>
                  </a:lnTo>
                  <a:lnTo>
                    <a:pt x="248826" y="283448"/>
                  </a:lnTo>
                </a:path>
                <a:path w="679450" h="328930">
                  <a:moveTo>
                    <a:pt x="453550" y="263636"/>
                  </a:moveTo>
                  <a:lnTo>
                    <a:pt x="452915" y="268589"/>
                  </a:lnTo>
                  <a:lnTo>
                    <a:pt x="451518" y="273415"/>
                  </a:lnTo>
                  <a:lnTo>
                    <a:pt x="449359" y="278241"/>
                  </a:lnTo>
                </a:path>
                <a:path w="679450" h="328930">
                  <a:moveTo>
                    <a:pt x="536989" y="173720"/>
                  </a:moveTo>
                  <a:lnTo>
                    <a:pt x="558363" y="183249"/>
                  </a:lnTo>
                  <a:lnTo>
                    <a:pt x="574534" y="196040"/>
                  </a:lnTo>
                  <a:lnTo>
                    <a:pt x="584727" y="211260"/>
                  </a:lnTo>
                  <a:lnTo>
                    <a:pt x="588170" y="228076"/>
                  </a:lnTo>
                </a:path>
                <a:path w="679450" h="328930">
                  <a:moveTo>
                    <a:pt x="657639" y="115808"/>
                  </a:moveTo>
                  <a:lnTo>
                    <a:pt x="653337" y="121538"/>
                  </a:lnTo>
                  <a:lnTo>
                    <a:pt x="648082" y="126888"/>
                  </a:lnTo>
                  <a:lnTo>
                    <a:pt x="641923" y="131810"/>
                  </a:lnTo>
                  <a:lnTo>
                    <a:pt x="634906" y="136255"/>
                  </a:lnTo>
                </a:path>
                <a:path w="679450" h="328930">
                  <a:moveTo>
                    <a:pt x="603029" y="40243"/>
                  </a:moveTo>
                  <a:lnTo>
                    <a:pt x="603918" y="43418"/>
                  </a:lnTo>
                  <a:lnTo>
                    <a:pt x="604299" y="46593"/>
                  </a:lnTo>
                  <a:lnTo>
                    <a:pt x="604172" y="49768"/>
                  </a:lnTo>
                </a:path>
                <a:path w="679450" h="328930">
                  <a:moveTo>
                    <a:pt x="457487" y="28940"/>
                  </a:moveTo>
                  <a:lnTo>
                    <a:pt x="460535" y="24495"/>
                  </a:lnTo>
                  <a:lnTo>
                    <a:pt x="464472" y="20431"/>
                  </a:lnTo>
                  <a:lnTo>
                    <a:pt x="469171" y="16621"/>
                  </a:lnTo>
                </a:path>
                <a:path w="679450" h="328930">
                  <a:moveTo>
                    <a:pt x="348394" y="34782"/>
                  </a:moveTo>
                  <a:lnTo>
                    <a:pt x="349664" y="31099"/>
                  </a:lnTo>
                  <a:lnTo>
                    <a:pt x="351569" y="27543"/>
                  </a:lnTo>
                  <a:lnTo>
                    <a:pt x="354109" y="24241"/>
                  </a:lnTo>
                </a:path>
                <a:path w="679450" h="328930">
                  <a:moveTo>
                    <a:pt x="220251" y="38465"/>
                  </a:moveTo>
                  <a:lnTo>
                    <a:pt x="227744" y="41259"/>
                  </a:lnTo>
                  <a:lnTo>
                    <a:pt x="234602" y="44688"/>
                  </a:lnTo>
                  <a:lnTo>
                    <a:pt x="240698" y="48625"/>
                  </a:lnTo>
                </a:path>
                <a:path w="679450" h="328930">
                  <a:moveTo>
                    <a:pt x="64930" y="119110"/>
                  </a:moveTo>
                  <a:lnTo>
                    <a:pt x="63406" y="115554"/>
                  </a:lnTo>
                  <a:lnTo>
                    <a:pt x="62136" y="111998"/>
                  </a:lnTo>
                  <a:lnTo>
                    <a:pt x="61374" y="108315"/>
                  </a:lnTo>
                </a:path>
              </a:pathLst>
            </a:custGeom>
            <a:ln w="24384">
              <a:solidFill>
                <a:srgbClr val="00AF5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61" name="object 61"/>
          <p:cNvGrpSpPr/>
          <p:nvPr/>
        </p:nvGrpSpPr>
        <p:grpSpPr>
          <a:xfrm>
            <a:off x="222504" y="3381452"/>
            <a:ext cx="2450465" cy="1341755"/>
            <a:chOff x="222504" y="3381452"/>
            <a:chExt cx="2450465" cy="1341755"/>
          </a:xfrm>
        </p:grpSpPr>
        <p:pic>
          <p:nvPicPr>
            <p:cNvPr id="62" name="object 62"/>
            <p:cNvPicPr/>
            <p:nvPr/>
          </p:nvPicPr>
          <p:blipFill>
            <a:blip r:embed="rId22"/>
            <a:stretch>
              <a:fillRect/>
            </a:stretch>
          </p:blipFill>
          <p:spPr>
            <a:xfrm>
              <a:off x="222504" y="4227550"/>
              <a:ext cx="467715" cy="495071"/>
            </a:xfrm>
            <a:prstGeom prst="rect">
              <a:avLst/>
            </a:prstGeom>
          </p:spPr>
        </p:pic>
        <p:pic>
          <p:nvPicPr>
            <p:cNvPr id="63" name="object 63"/>
            <p:cNvPicPr/>
            <p:nvPr/>
          </p:nvPicPr>
          <p:blipFill>
            <a:blip r:embed="rId23"/>
            <a:stretch>
              <a:fillRect/>
            </a:stretch>
          </p:blipFill>
          <p:spPr>
            <a:xfrm>
              <a:off x="272796" y="4265676"/>
              <a:ext cx="371855" cy="377951"/>
            </a:xfrm>
            <a:prstGeom prst="rect">
              <a:avLst/>
            </a:prstGeom>
          </p:spPr>
        </p:pic>
        <p:sp>
          <p:nvSpPr>
            <p:cNvPr id="64" name="object 64"/>
            <p:cNvSpPr/>
            <p:nvPr/>
          </p:nvSpPr>
          <p:spPr>
            <a:xfrm>
              <a:off x="272796" y="4265676"/>
              <a:ext cx="372110" cy="378460"/>
            </a:xfrm>
            <a:custGeom>
              <a:avLst/>
              <a:gdLst/>
              <a:ahLst/>
              <a:cxnLst/>
              <a:rect l="l" t="t" r="r" b="b"/>
              <a:pathLst>
                <a:path w="372109" h="378460">
                  <a:moveTo>
                    <a:pt x="0" y="94487"/>
                  </a:moveTo>
                  <a:lnTo>
                    <a:pt x="240588" y="94487"/>
                  </a:lnTo>
                  <a:lnTo>
                    <a:pt x="240588" y="0"/>
                  </a:lnTo>
                  <a:lnTo>
                    <a:pt x="371855" y="188975"/>
                  </a:lnTo>
                  <a:lnTo>
                    <a:pt x="240588" y="377951"/>
                  </a:lnTo>
                  <a:lnTo>
                    <a:pt x="240588" y="283463"/>
                  </a:lnTo>
                  <a:lnTo>
                    <a:pt x="0" y="283463"/>
                  </a:lnTo>
                  <a:lnTo>
                    <a:pt x="0" y="94487"/>
                  </a:lnTo>
                  <a:close/>
                </a:path>
              </a:pathLst>
            </a:custGeom>
            <a:ln w="9144">
              <a:solidFill>
                <a:srgbClr val="497DB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5" name="object 65"/>
            <p:cNvSpPr/>
            <p:nvPr/>
          </p:nvSpPr>
          <p:spPr>
            <a:xfrm>
              <a:off x="2026957" y="3393644"/>
              <a:ext cx="633730" cy="350520"/>
            </a:xfrm>
            <a:custGeom>
              <a:avLst/>
              <a:gdLst/>
              <a:ahLst/>
              <a:cxnLst/>
              <a:rect l="l" t="t" r="r" b="b"/>
              <a:pathLst>
                <a:path w="633730" h="350520">
                  <a:moveTo>
                    <a:pt x="57239" y="115365"/>
                  </a:moveTo>
                  <a:lnTo>
                    <a:pt x="76559" y="60199"/>
                  </a:lnTo>
                  <a:lnTo>
                    <a:pt x="142075" y="31418"/>
                  </a:lnTo>
                  <a:lnTo>
                    <a:pt x="158567" y="30763"/>
                  </a:lnTo>
                  <a:lnTo>
                    <a:pt x="174857" y="32180"/>
                  </a:lnTo>
                  <a:lnTo>
                    <a:pt x="190599" y="35597"/>
                  </a:lnTo>
                  <a:lnTo>
                    <a:pt x="205448" y="40943"/>
                  </a:lnTo>
                  <a:lnTo>
                    <a:pt x="225194" y="22881"/>
                  </a:lnTo>
                  <a:lnTo>
                    <a:pt x="251692" y="12273"/>
                  </a:lnTo>
                  <a:lnTo>
                    <a:pt x="281547" y="9904"/>
                  </a:lnTo>
                  <a:lnTo>
                    <a:pt x="311366" y="16559"/>
                  </a:lnTo>
                  <a:lnTo>
                    <a:pt x="317970" y="19226"/>
                  </a:lnTo>
                  <a:lnTo>
                    <a:pt x="324193" y="22655"/>
                  </a:lnTo>
                  <a:lnTo>
                    <a:pt x="329527" y="26592"/>
                  </a:lnTo>
                  <a:lnTo>
                    <a:pt x="345138" y="11521"/>
                  </a:lnTo>
                  <a:lnTo>
                    <a:pt x="366500" y="2414"/>
                  </a:lnTo>
                  <a:lnTo>
                    <a:pt x="390838" y="0"/>
                  </a:lnTo>
                  <a:lnTo>
                    <a:pt x="415379" y="5002"/>
                  </a:lnTo>
                  <a:lnTo>
                    <a:pt x="421747" y="7737"/>
                  </a:lnTo>
                  <a:lnTo>
                    <a:pt x="427650" y="10971"/>
                  </a:lnTo>
                  <a:lnTo>
                    <a:pt x="433006" y="14682"/>
                  </a:lnTo>
                  <a:lnTo>
                    <a:pt x="437731" y="18845"/>
                  </a:lnTo>
                  <a:lnTo>
                    <a:pt x="459982" y="5713"/>
                  </a:lnTo>
                  <a:lnTo>
                    <a:pt x="486292" y="176"/>
                  </a:lnTo>
                  <a:lnTo>
                    <a:pt x="513437" y="2450"/>
                  </a:lnTo>
                  <a:lnTo>
                    <a:pt x="538188" y="12749"/>
                  </a:lnTo>
                  <a:lnTo>
                    <a:pt x="546905" y="19292"/>
                  </a:lnTo>
                  <a:lnTo>
                    <a:pt x="553920" y="26798"/>
                  </a:lnTo>
                  <a:lnTo>
                    <a:pt x="559101" y="35091"/>
                  </a:lnTo>
                  <a:lnTo>
                    <a:pt x="562318" y="43991"/>
                  </a:lnTo>
                  <a:lnTo>
                    <a:pt x="590073" y="54536"/>
                  </a:lnTo>
                  <a:lnTo>
                    <a:pt x="609673" y="71677"/>
                  </a:lnTo>
                  <a:lnTo>
                    <a:pt x="619343" y="93104"/>
                  </a:lnTo>
                  <a:lnTo>
                    <a:pt x="617309" y="116508"/>
                  </a:lnTo>
                  <a:lnTo>
                    <a:pt x="616293" y="119048"/>
                  </a:lnTo>
                  <a:lnTo>
                    <a:pt x="615150" y="121715"/>
                  </a:lnTo>
                  <a:lnTo>
                    <a:pt x="613626" y="124255"/>
                  </a:lnTo>
                  <a:lnTo>
                    <a:pt x="631039" y="150933"/>
                  </a:lnTo>
                  <a:lnTo>
                    <a:pt x="621287" y="206765"/>
                  </a:lnTo>
                  <a:lnTo>
                    <a:pt x="584789" y="234459"/>
                  </a:lnTo>
                  <a:lnTo>
                    <a:pt x="548856" y="243889"/>
                  </a:lnTo>
                  <a:lnTo>
                    <a:pt x="541928" y="268648"/>
                  </a:lnTo>
                  <a:lnTo>
                    <a:pt x="523535" y="288799"/>
                  </a:lnTo>
                  <a:lnTo>
                    <a:pt x="496403" y="302307"/>
                  </a:lnTo>
                  <a:lnTo>
                    <a:pt x="463258" y="307135"/>
                  </a:lnTo>
                  <a:lnTo>
                    <a:pt x="451619" y="306449"/>
                  </a:lnTo>
                  <a:lnTo>
                    <a:pt x="440255" y="304595"/>
                  </a:lnTo>
                  <a:lnTo>
                    <a:pt x="429343" y="301599"/>
                  </a:lnTo>
                  <a:lnTo>
                    <a:pt x="419062" y="297483"/>
                  </a:lnTo>
                  <a:lnTo>
                    <a:pt x="400415" y="323623"/>
                  </a:lnTo>
                  <a:lnTo>
                    <a:pt x="370945" y="341727"/>
                  </a:lnTo>
                  <a:lnTo>
                    <a:pt x="334641" y="350186"/>
                  </a:lnTo>
                  <a:lnTo>
                    <a:pt x="295491" y="347394"/>
                  </a:lnTo>
                  <a:lnTo>
                    <a:pt x="279632" y="342586"/>
                  </a:lnTo>
                  <a:lnTo>
                    <a:pt x="265201" y="335885"/>
                  </a:lnTo>
                  <a:lnTo>
                    <a:pt x="252485" y="327445"/>
                  </a:lnTo>
                  <a:lnTo>
                    <a:pt x="241770" y="317422"/>
                  </a:lnTo>
                  <a:lnTo>
                    <a:pt x="199407" y="328769"/>
                  </a:lnTo>
                  <a:lnTo>
                    <a:pt x="156045" y="327042"/>
                  </a:lnTo>
                  <a:lnTo>
                    <a:pt x="116683" y="313172"/>
                  </a:lnTo>
                  <a:lnTo>
                    <a:pt x="86322" y="288085"/>
                  </a:lnTo>
                  <a:lnTo>
                    <a:pt x="85560" y="287069"/>
                  </a:lnTo>
                  <a:lnTo>
                    <a:pt x="85179" y="286561"/>
                  </a:lnTo>
                  <a:lnTo>
                    <a:pt x="38014" y="276544"/>
                  </a:lnTo>
                  <a:lnTo>
                    <a:pt x="14186" y="244524"/>
                  </a:lnTo>
                  <a:lnTo>
                    <a:pt x="14037" y="234029"/>
                  </a:lnTo>
                  <a:lnTo>
                    <a:pt x="16900" y="223902"/>
                  </a:lnTo>
                  <a:lnTo>
                    <a:pt x="22598" y="214467"/>
                  </a:lnTo>
                  <a:lnTo>
                    <a:pt x="30950" y="206043"/>
                  </a:lnTo>
                  <a:lnTo>
                    <a:pt x="12092" y="193297"/>
                  </a:lnTo>
                  <a:lnTo>
                    <a:pt x="1533" y="176658"/>
                  </a:lnTo>
                  <a:lnTo>
                    <a:pt x="0" y="158234"/>
                  </a:lnTo>
                  <a:lnTo>
                    <a:pt x="8217" y="140130"/>
                  </a:lnTo>
                  <a:lnTo>
                    <a:pt x="17277" y="131028"/>
                  </a:lnTo>
                  <a:lnTo>
                    <a:pt x="28696" y="123890"/>
                  </a:lnTo>
                  <a:lnTo>
                    <a:pt x="41971" y="118967"/>
                  </a:lnTo>
                  <a:lnTo>
                    <a:pt x="56604" y="116508"/>
                  </a:lnTo>
                  <a:lnTo>
                    <a:pt x="57239" y="115365"/>
                  </a:lnTo>
                  <a:close/>
                </a:path>
                <a:path w="633730" h="350520">
                  <a:moveTo>
                    <a:pt x="68796" y="211123"/>
                  </a:moveTo>
                  <a:lnTo>
                    <a:pt x="59108" y="211147"/>
                  </a:lnTo>
                  <a:lnTo>
                    <a:pt x="49587" y="210075"/>
                  </a:lnTo>
                  <a:lnTo>
                    <a:pt x="40399" y="207908"/>
                  </a:lnTo>
                  <a:lnTo>
                    <a:pt x="31712" y="204646"/>
                  </a:lnTo>
                </a:path>
                <a:path w="633730" h="350520">
                  <a:moveTo>
                    <a:pt x="101689" y="281989"/>
                  </a:moveTo>
                  <a:lnTo>
                    <a:pt x="96355" y="283513"/>
                  </a:lnTo>
                  <a:lnTo>
                    <a:pt x="90894" y="284529"/>
                  </a:lnTo>
                  <a:lnTo>
                    <a:pt x="85306" y="285037"/>
                  </a:lnTo>
                </a:path>
                <a:path w="633730" h="350520">
                  <a:moveTo>
                    <a:pt x="241770" y="315898"/>
                  </a:moveTo>
                  <a:lnTo>
                    <a:pt x="237833" y="311580"/>
                  </a:lnTo>
                  <a:lnTo>
                    <a:pt x="234531" y="306754"/>
                  </a:lnTo>
                  <a:lnTo>
                    <a:pt x="231991" y="301801"/>
                  </a:lnTo>
                </a:path>
                <a:path w="633730" h="350520">
                  <a:moveTo>
                    <a:pt x="422999" y="280719"/>
                  </a:moveTo>
                  <a:lnTo>
                    <a:pt x="422491" y="286053"/>
                  </a:lnTo>
                  <a:lnTo>
                    <a:pt x="421094" y="291133"/>
                  </a:lnTo>
                  <a:lnTo>
                    <a:pt x="419062" y="296213"/>
                  </a:lnTo>
                </a:path>
                <a:path w="633730" h="350520">
                  <a:moveTo>
                    <a:pt x="500850" y="185088"/>
                  </a:moveTo>
                  <a:lnTo>
                    <a:pt x="520723" y="195171"/>
                  </a:lnTo>
                  <a:lnTo>
                    <a:pt x="535822" y="208789"/>
                  </a:lnTo>
                  <a:lnTo>
                    <a:pt x="545373" y="225004"/>
                  </a:lnTo>
                  <a:lnTo>
                    <a:pt x="548602" y="242873"/>
                  </a:lnTo>
                </a:path>
                <a:path w="633730" h="350520">
                  <a:moveTo>
                    <a:pt x="613372" y="123366"/>
                  </a:moveTo>
                  <a:lnTo>
                    <a:pt x="609308" y="129456"/>
                  </a:lnTo>
                  <a:lnTo>
                    <a:pt x="604387" y="135129"/>
                  </a:lnTo>
                  <a:lnTo>
                    <a:pt x="598656" y="140350"/>
                  </a:lnTo>
                  <a:lnTo>
                    <a:pt x="592163" y="145083"/>
                  </a:lnTo>
                </a:path>
                <a:path w="633730" h="350520">
                  <a:moveTo>
                    <a:pt x="562445" y="42848"/>
                  </a:moveTo>
                  <a:lnTo>
                    <a:pt x="563207" y="46150"/>
                  </a:lnTo>
                  <a:lnTo>
                    <a:pt x="563588" y="49579"/>
                  </a:lnTo>
                  <a:lnTo>
                    <a:pt x="563461" y="53008"/>
                  </a:lnTo>
                </a:path>
                <a:path w="633730" h="350520">
                  <a:moveTo>
                    <a:pt x="426682" y="30783"/>
                  </a:moveTo>
                  <a:lnTo>
                    <a:pt x="429476" y="26084"/>
                  </a:lnTo>
                  <a:lnTo>
                    <a:pt x="433159" y="21766"/>
                  </a:lnTo>
                  <a:lnTo>
                    <a:pt x="437604" y="17829"/>
                  </a:lnTo>
                </a:path>
                <a:path w="633730" h="350520">
                  <a:moveTo>
                    <a:pt x="324955" y="37133"/>
                  </a:moveTo>
                  <a:lnTo>
                    <a:pt x="325971" y="33196"/>
                  </a:lnTo>
                  <a:lnTo>
                    <a:pt x="327749" y="29386"/>
                  </a:lnTo>
                  <a:lnTo>
                    <a:pt x="330162" y="25830"/>
                  </a:lnTo>
                </a:path>
                <a:path w="633730" h="350520">
                  <a:moveTo>
                    <a:pt x="205448" y="40943"/>
                  </a:moveTo>
                  <a:lnTo>
                    <a:pt x="212306" y="43991"/>
                  </a:lnTo>
                  <a:lnTo>
                    <a:pt x="218783" y="47674"/>
                  </a:lnTo>
                  <a:lnTo>
                    <a:pt x="224498" y="51865"/>
                  </a:lnTo>
                </a:path>
                <a:path w="633730" h="350520">
                  <a:moveTo>
                    <a:pt x="60541" y="126922"/>
                  </a:moveTo>
                  <a:lnTo>
                    <a:pt x="59017" y="123112"/>
                  </a:lnTo>
                  <a:lnTo>
                    <a:pt x="57874" y="119302"/>
                  </a:lnTo>
                  <a:lnTo>
                    <a:pt x="57239" y="115365"/>
                  </a:lnTo>
                </a:path>
              </a:pathLst>
            </a:custGeom>
            <a:ln w="24384">
              <a:solidFill>
                <a:srgbClr val="00AF5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6" name="object 66"/>
          <p:cNvSpPr txBox="1"/>
          <p:nvPr/>
        </p:nvSpPr>
        <p:spPr>
          <a:xfrm>
            <a:off x="2968751" y="1319783"/>
            <a:ext cx="643255" cy="360045"/>
          </a:xfrm>
          <a:prstGeom prst="rect">
            <a:avLst/>
          </a:prstGeom>
          <a:solidFill>
            <a:srgbClr val="9EDFFD"/>
          </a:solidFill>
          <a:ln w="24383">
            <a:solidFill>
              <a:srgbClr val="385D89"/>
            </a:solidFill>
          </a:ln>
        </p:spPr>
        <p:txBody>
          <a:bodyPr vert="horz" wrap="square" lIns="0" tIns="80645" rIns="0" bIns="0" rtlCol="0">
            <a:spAutoFit/>
          </a:bodyPr>
          <a:lstStyle/>
          <a:p>
            <a:pPr marL="120650">
              <a:lnSpc>
                <a:spcPct val="100000"/>
              </a:lnSpc>
              <a:spcBef>
                <a:spcPts val="635"/>
              </a:spcBef>
            </a:pPr>
            <a:r>
              <a:rPr sz="1200" b="1" spc="-5">
                <a:solidFill>
                  <a:srgbClr val="001F5F"/>
                </a:solidFill>
                <a:latin typeface="Calibri" panose="020F0502020204030204"/>
                <a:cs typeface="Calibri" panose="020F0502020204030204"/>
              </a:rPr>
              <a:t>ШАГ</a:t>
            </a:r>
            <a:r>
              <a:rPr sz="1200" b="1" spc="-40">
                <a:solidFill>
                  <a:srgbClr val="001F5F"/>
                </a:solidFill>
                <a:latin typeface="Calibri" panose="020F0502020204030204"/>
                <a:cs typeface="Calibri" panose="020F0502020204030204"/>
              </a:rPr>
              <a:t> </a:t>
            </a:r>
            <a:r>
              <a:rPr sz="1200" b="1">
                <a:solidFill>
                  <a:srgbClr val="001F5F"/>
                </a:solidFill>
                <a:latin typeface="Calibri" panose="020F0502020204030204"/>
                <a:cs typeface="Calibri" panose="020F0502020204030204"/>
              </a:rPr>
              <a:t>2</a:t>
            </a:r>
            <a:endParaRPr sz="1200">
              <a:latin typeface="Calibri" panose="020F0502020204030204"/>
              <a:cs typeface="Calibri" panose="020F0502020204030204"/>
            </a:endParaRPr>
          </a:p>
        </p:txBody>
      </p:sp>
      <p:sp>
        <p:nvSpPr>
          <p:cNvPr id="67" name="object 67"/>
          <p:cNvSpPr txBox="1"/>
          <p:nvPr/>
        </p:nvSpPr>
        <p:spPr>
          <a:xfrm>
            <a:off x="5260847" y="1325880"/>
            <a:ext cx="643255" cy="360045"/>
          </a:xfrm>
          <a:prstGeom prst="rect">
            <a:avLst/>
          </a:prstGeom>
          <a:solidFill>
            <a:srgbClr val="9EDFFD"/>
          </a:solidFill>
          <a:ln w="24383">
            <a:solidFill>
              <a:srgbClr val="385D89"/>
            </a:solidFill>
          </a:ln>
        </p:spPr>
        <p:txBody>
          <a:bodyPr vert="horz" wrap="square" lIns="0" tIns="79375" rIns="0" bIns="0" rtlCol="0">
            <a:spAutoFit/>
          </a:bodyPr>
          <a:lstStyle/>
          <a:p>
            <a:pPr marL="120650">
              <a:lnSpc>
                <a:spcPct val="100000"/>
              </a:lnSpc>
              <a:spcBef>
                <a:spcPts val="625"/>
              </a:spcBef>
            </a:pPr>
            <a:r>
              <a:rPr sz="1200" b="1" spc="-5">
                <a:solidFill>
                  <a:srgbClr val="001F5F"/>
                </a:solidFill>
                <a:latin typeface="Calibri" panose="020F0502020204030204"/>
                <a:cs typeface="Calibri" panose="020F0502020204030204"/>
              </a:rPr>
              <a:t>ШАГ</a:t>
            </a:r>
            <a:r>
              <a:rPr sz="1200" b="1" spc="-40">
                <a:solidFill>
                  <a:srgbClr val="001F5F"/>
                </a:solidFill>
                <a:latin typeface="Calibri" panose="020F0502020204030204"/>
                <a:cs typeface="Calibri" panose="020F0502020204030204"/>
              </a:rPr>
              <a:t> </a:t>
            </a:r>
            <a:r>
              <a:rPr sz="1200" b="1">
                <a:solidFill>
                  <a:srgbClr val="001F5F"/>
                </a:solidFill>
                <a:latin typeface="Calibri" panose="020F0502020204030204"/>
                <a:cs typeface="Calibri" panose="020F0502020204030204"/>
              </a:rPr>
              <a:t>3</a:t>
            </a:r>
            <a:endParaRPr sz="1200">
              <a:latin typeface="Calibri" panose="020F0502020204030204"/>
              <a:cs typeface="Calibri" panose="020F0502020204030204"/>
            </a:endParaRPr>
          </a:p>
        </p:txBody>
      </p:sp>
      <p:sp>
        <p:nvSpPr>
          <p:cNvPr id="68" name="object 68"/>
          <p:cNvSpPr txBox="1"/>
          <p:nvPr/>
        </p:nvSpPr>
        <p:spPr>
          <a:xfrm>
            <a:off x="7522464" y="1380744"/>
            <a:ext cx="643255" cy="363220"/>
          </a:xfrm>
          <a:prstGeom prst="rect">
            <a:avLst/>
          </a:prstGeom>
          <a:solidFill>
            <a:srgbClr val="9EDFFD"/>
          </a:solidFill>
          <a:ln w="24384">
            <a:solidFill>
              <a:srgbClr val="385D89"/>
            </a:solidFill>
          </a:ln>
        </p:spPr>
        <p:txBody>
          <a:bodyPr vert="horz" wrap="square" lIns="0" tIns="81280" rIns="0" bIns="0" rtlCol="0">
            <a:spAutoFit/>
          </a:bodyPr>
          <a:lstStyle/>
          <a:p>
            <a:pPr marL="123190">
              <a:lnSpc>
                <a:spcPct val="100000"/>
              </a:lnSpc>
              <a:spcBef>
                <a:spcPts val="640"/>
              </a:spcBef>
            </a:pPr>
            <a:r>
              <a:rPr sz="1200" b="1" spc="-5">
                <a:solidFill>
                  <a:srgbClr val="001F5F"/>
                </a:solidFill>
                <a:latin typeface="Calibri" panose="020F0502020204030204"/>
                <a:cs typeface="Calibri" panose="020F0502020204030204"/>
              </a:rPr>
              <a:t>ШАГ</a:t>
            </a:r>
            <a:r>
              <a:rPr sz="1200" b="1" spc="-40">
                <a:solidFill>
                  <a:srgbClr val="001F5F"/>
                </a:solidFill>
                <a:latin typeface="Calibri" panose="020F0502020204030204"/>
                <a:cs typeface="Calibri" panose="020F0502020204030204"/>
              </a:rPr>
              <a:t> </a:t>
            </a:r>
            <a:r>
              <a:rPr sz="1200" b="1">
                <a:solidFill>
                  <a:srgbClr val="001F5F"/>
                </a:solidFill>
                <a:latin typeface="Calibri" panose="020F0502020204030204"/>
                <a:cs typeface="Calibri" panose="020F0502020204030204"/>
              </a:rPr>
              <a:t>4</a:t>
            </a:r>
            <a:endParaRPr sz="1200">
              <a:latin typeface="Calibri" panose="020F0502020204030204"/>
              <a:cs typeface="Calibri" panose="020F0502020204030204"/>
            </a:endParaRPr>
          </a:p>
        </p:txBody>
      </p:sp>
      <p:sp>
        <p:nvSpPr>
          <p:cNvPr id="69" name="object 69"/>
          <p:cNvSpPr txBox="1"/>
          <p:nvPr/>
        </p:nvSpPr>
        <p:spPr>
          <a:xfrm>
            <a:off x="1078991" y="3368040"/>
            <a:ext cx="643255" cy="360045"/>
          </a:xfrm>
          <a:prstGeom prst="rect">
            <a:avLst/>
          </a:prstGeom>
          <a:solidFill>
            <a:srgbClr val="9EDFFD"/>
          </a:solidFill>
          <a:ln w="24384">
            <a:solidFill>
              <a:srgbClr val="385D89"/>
            </a:solidFill>
          </a:ln>
        </p:spPr>
        <p:txBody>
          <a:bodyPr vert="horz" wrap="square" lIns="0" tIns="80645" rIns="0" bIns="0" rtlCol="0">
            <a:spAutoFit/>
          </a:bodyPr>
          <a:lstStyle/>
          <a:p>
            <a:pPr marL="120015">
              <a:lnSpc>
                <a:spcPct val="100000"/>
              </a:lnSpc>
              <a:spcBef>
                <a:spcPts val="635"/>
              </a:spcBef>
            </a:pPr>
            <a:r>
              <a:rPr sz="1200" b="1" spc="-5">
                <a:solidFill>
                  <a:srgbClr val="001F5F"/>
                </a:solidFill>
                <a:latin typeface="Calibri" panose="020F0502020204030204"/>
                <a:cs typeface="Calibri" panose="020F0502020204030204"/>
              </a:rPr>
              <a:t>ШАГ</a:t>
            </a:r>
            <a:r>
              <a:rPr sz="1200" b="1" spc="-40">
                <a:solidFill>
                  <a:srgbClr val="001F5F"/>
                </a:solidFill>
                <a:latin typeface="Calibri" panose="020F0502020204030204"/>
                <a:cs typeface="Calibri" panose="020F0502020204030204"/>
              </a:rPr>
              <a:t> </a:t>
            </a:r>
            <a:r>
              <a:rPr sz="1200" b="1">
                <a:solidFill>
                  <a:srgbClr val="001F5F"/>
                </a:solidFill>
                <a:latin typeface="Calibri" panose="020F0502020204030204"/>
                <a:cs typeface="Calibri" panose="020F0502020204030204"/>
              </a:rPr>
              <a:t>5</a:t>
            </a:r>
            <a:endParaRPr sz="1200">
              <a:latin typeface="Calibri" panose="020F0502020204030204"/>
              <a:cs typeface="Calibri" panose="020F0502020204030204"/>
            </a:endParaRPr>
          </a:p>
        </p:txBody>
      </p:sp>
      <p:sp>
        <p:nvSpPr>
          <p:cNvPr id="70" name="object 70"/>
          <p:cNvSpPr txBox="1"/>
          <p:nvPr/>
        </p:nvSpPr>
        <p:spPr>
          <a:xfrm>
            <a:off x="1871852" y="1407033"/>
            <a:ext cx="14160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>
                <a:latin typeface="Calibri" panose="020F0502020204030204"/>
                <a:cs typeface="Calibri" panose="020F0502020204030204"/>
              </a:rPr>
              <a:t>1</a:t>
            </a:r>
          </a:p>
        </p:txBody>
      </p:sp>
      <p:sp>
        <p:nvSpPr>
          <p:cNvPr id="71" name="object 71"/>
          <p:cNvSpPr/>
          <p:nvPr/>
        </p:nvSpPr>
        <p:spPr>
          <a:xfrm>
            <a:off x="3904452" y="1345297"/>
            <a:ext cx="676275" cy="320040"/>
          </a:xfrm>
          <a:custGeom>
            <a:avLst/>
            <a:gdLst/>
            <a:ahLst/>
            <a:cxnLst/>
            <a:rect l="l" t="t" r="r" b="b"/>
            <a:pathLst>
              <a:path w="676275" h="320039">
                <a:moveTo>
                  <a:pt x="61122" y="105296"/>
                </a:moveTo>
                <a:lnTo>
                  <a:pt x="81728" y="54957"/>
                </a:lnTo>
                <a:lnTo>
                  <a:pt x="151673" y="28715"/>
                </a:lnTo>
                <a:lnTo>
                  <a:pt x="169287" y="28136"/>
                </a:lnTo>
                <a:lnTo>
                  <a:pt x="186662" y="29414"/>
                </a:lnTo>
                <a:lnTo>
                  <a:pt x="203465" y="32502"/>
                </a:lnTo>
                <a:lnTo>
                  <a:pt x="219364" y="37351"/>
                </a:lnTo>
                <a:lnTo>
                  <a:pt x="240454" y="20877"/>
                </a:lnTo>
                <a:lnTo>
                  <a:pt x="268735" y="11189"/>
                </a:lnTo>
                <a:lnTo>
                  <a:pt x="300589" y="9026"/>
                </a:lnTo>
                <a:lnTo>
                  <a:pt x="332394" y="15126"/>
                </a:lnTo>
                <a:lnTo>
                  <a:pt x="339506" y="17539"/>
                </a:lnTo>
                <a:lnTo>
                  <a:pt x="345983" y="20587"/>
                </a:lnTo>
                <a:lnTo>
                  <a:pt x="351825" y="24270"/>
                </a:lnTo>
                <a:lnTo>
                  <a:pt x="368474" y="10497"/>
                </a:lnTo>
                <a:lnTo>
                  <a:pt x="391290" y="2188"/>
                </a:lnTo>
                <a:lnTo>
                  <a:pt x="417298" y="0"/>
                </a:lnTo>
                <a:lnTo>
                  <a:pt x="443519" y="4585"/>
                </a:lnTo>
                <a:lnTo>
                  <a:pt x="450248" y="7052"/>
                </a:lnTo>
                <a:lnTo>
                  <a:pt x="456489" y="10031"/>
                </a:lnTo>
                <a:lnTo>
                  <a:pt x="462182" y="13462"/>
                </a:lnTo>
                <a:lnTo>
                  <a:pt x="467268" y="17285"/>
                </a:lnTo>
                <a:lnTo>
                  <a:pt x="490983" y="5266"/>
                </a:lnTo>
                <a:lnTo>
                  <a:pt x="519068" y="188"/>
                </a:lnTo>
                <a:lnTo>
                  <a:pt x="548082" y="2230"/>
                </a:lnTo>
                <a:lnTo>
                  <a:pt x="574583" y="11570"/>
                </a:lnTo>
                <a:lnTo>
                  <a:pt x="583824" y="17571"/>
                </a:lnTo>
                <a:lnTo>
                  <a:pt x="591268" y="24429"/>
                </a:lnTo>
                <a:lnTo>
                  <a:pt x="596782" y="32002"/>
                </a:lnTo>
                <a:lnTo>
                  <a:pt x="600237" y="40145"/>
                </a:lnTo>
                <a:lnTo>
                  <a:pt x="629854" y="49770"/>
                </a:lnTo>
                <a:lnTo>
                  <a:pt x="650767" y="65418"/>
                </a:lnTo>
                <a:lnTo>
                  <a:pt x="661084" y="84972"/>
                </a:lnTo>
                <a:lnTo>
                  <a:pt x="658911" y="106312"/>
                </a:lnTo>
                <a:lnTo>
                  <a:pt x="657895" y="108725"/>
                </a:lnTo>
                <a:lnTo>
                  <a:pt x="656625" y="111138"/>
                </a:lnTo>
                <a:lnTo>
                  <a:pt x="655101" y="113424"/>
                </a:lnTo>
                <a:lnTo>
                  <a:pt x="673637" y="137745"/>
                </a:lnTo>
                <a:lnTo>
                  <a:pt x="663227" y="188720"/>
                </a:lnTo>
                <a:lnTo>
                  <a:pt x="624212" y="214054"/>
                </a:lnTo>
                <a:lnTo>
                  <a:pt x="585886" y="222644"/>
                </a:lnTo>
                <a:lnTo>
                  <a:pt x="578494" y="245264"/>
                </a:lnTo>
                <a:lnTo>
                  <a:pt x="558851" y="263681"/>
                </a:lnTo>
                <a:lnTo>
                  <a:pt x="529897" y="276026"/>
                </a:lnTo>
                <a:lnTo>
                  <a:pt x="494573" y="280429"/>
                </a:lnTo>
                <a:lnTo>
                  <a:pt x="482119" y="279790"/>
                </a:lnTo>
                <a:lnTo>
                  <a:pt x="469999" y="278080"/>
                </a:lnTo>
                <a:lnTo>
                  <a:pt x="458354" y="275322"/>
                </a:lnTo>
                <a:lnTo>
                  <a:pt x="447329" y="271539"/>
                </a:lnTo>
                <a:lnTo>
                  <a:pt x="427464" y="295469"/>
                </a:lnTo>
                <a:lnTo>
                  <a:pt x="396037" y="312005"/>
                </a:lnTo>
                <a:lnTo>
                  <a:pt x="357300" y="319706"/>
                </a:lnTo>
                <a:lnTo>
                  <a:pt x="315503" y="317132"/>
                </a:lnTo>
                <a:lnTo>
                  <a:pt x="298553" y="312775"/>
                </a:lnTo>
                <a:lnTo>
                  <a:pt x="283150" y="306655"/>
                </a:lnTo>
                <a:lnTo>
                  <a:pt x="269605" y="298916"/>
                </a:lnTo>
                <a:lnTo>
                  <a:pt x="258226" y="289700"/>
                </a:lnTo>
                <a:lnTo>
                  <a:pt x="212967" y="300106"/>
                </a:lnTo>
                <a:lnTo>
                  <a:pt x="166659" y="298559"/>
                </a:lnTo>
                <a:lnTo>
                  <a:pt x="124638" y="285914"/>
                </a:lnTo>
                <a:lnTo>
                  <a:pt x="92237" y="263030"/>
                </a:lnTo>
                <a:lnTo>
                  <a:pt x="91856" y="262522"/>
                </a:lnTo>
                <a:lnTo>
                  <a:pt x="91348" y="262141"/>
                </a:lnTo>
                <a:lnTo>
                  <a:pt x="90967" y="261633"/>
                </a:lnTo>
                <a:lnTo>
                  <a:pt x="63940" y="260193"/>
                </a:lnTo>
                <a:lnTo>
                  <a:pt x="40675" y="252489"/>
                </a:lnTo>
                <a:lnTo>
                  <a:pt x="23602" y="239738"/>
                </a:lnTo>
                <a:lnTo>
                  <a:pt x="15148" y="223152"/>
                </a:lnTo>
                <a:lnTo>
                  <a:pt x="15055" y="213657"/>
                </a:lnTo>
                <a:lnTo>
                  <a:pt x="18117" y="204436"/>
                </a:lnTo>
                <a:lnTo>
                  <a:pt x="24203" y="195810"/>
                </a:lnTo>
                <a:lnTo>
                  <a:pt x="33182" y="188100"/>
                </a:lnTo>
                <a:lnTo>
                  <a:pt x="12977" y="176498"/>
                </a:lnTo>
                <a:lnTo>
                  <a:pt x="1654" y="161288"/>
                </a:lnTo>
                <a:lnTo>
                  <a:pt x="0" y="144434"/>
                </a:lnTo>
                <a:lnTo>
                  <a:pt x="8798" y="127902"/>
                </a:lnTo>
                <a:lnTo>
                  <a:pt x="18466" y="119582"/>
                </a:lnTo>
                <a:lnTo>
                  <a:pt x="30706" y="113059"/>
                </a:lnTo>
                <a:lnTo>
                  <a:pt x="44946" y="108561"/>
                </a:lnTo>
                <a:lnTo>
                  <a:pt x="60614" y="106312"/>
                </a:lnTo>
                <a:lnTo>
                  <a:pt x="61122" y="105296"/>
                </a:lnTo>
                <a:close/>
              </a:path>
              <a:path w="676275" h="320039">
                <a:moveTo>
                  <a:pt x="73568" y="192799"/>
                </a:moveTo>
                <a:lnTo>
                  <a:pt x="63214" y="192778"/>
                </a:lnTo>
                <a:lnTo>
                  <a:pt x="53026" y="191768"/>
                </a:lnTo>
                <a:lnTo>
                  <a:pt x="43172" y="189781"/>
                </a:lnTo>
                <a:lnTo>
                  <a:pt x="33817" y="186830"/>
                </a:lnTo>
              </a:path>
              <a:path w="676275" h="320039">
                <a:moveTo>
                  <a:pt x="108493" y="257442"/>
                </a:moveTo>
                <a:lnTo>
                  <a:pt x="103032" y="258839"/>
                </a:lnTo>
                <a:lnTo>
                  <a:pt x="97190" y="259728"/>
                </a:lnTo>
                <a:lnTo>
                  <a:pt x="91221" y="260236"/>
                </a:lnTo>
              </a:path>
              <a:path w="676275" h="320039">
                <a:moveTo>
                  <a:pt x="258099" y="288430"/>
                </a:moveTo>
                <a:lnTo>
                  <a:pt x="253908" y="284366"/>
                </a:lnTo>
                <a:lnTo>
                  <a:pt x="250479" y="280048"/>
                </a:lnTo>
                <a:lnTo>
                  <a:pt x="247685" y="275603"/>
                </a:lnTo>
              </a:path>
              <a:path w="676275" h="320039">
                <a:moveTo>
                  <a:pt x="451520" y="256299"/>
                </a:moveTo>
                <a:lnTo>
                  <a:pt x="450885" y="261125"/>
                </a:lnTo>
                <a:lnTo>
                  <a:pt x="449488" y="265824"/>
                </a:lnTo>
                <a:lnTo>
                  <a:pt x="447329" y="270523"/>
                </a:lnTo>
              </a:path>
              <a:path w="676275" h="320039">
                <a:moveTo>
                  <a:pt x="534578" y="168923"/>
                </a:moveTo>
                <a:lnTo>
                  <a:pt x="555805" y="178143"/>
                </a:lnTo>
                <a:lnTo>
                  <a:pt x="571900" y="190577"/>
                </a:lnTo>
                <a:lnTo>
                  <a:pt x="582066" y="205392"/>
                </a:lnTo>
                <a:lnTo>
                  <a:pt x="585505" y="221755"/>
                </a:lnTo>
              </a:path>
              <a:path w="676275" h="320039">
                <a:moveTo>
                  <a:pt x="654720" y="112662"/>
                </a:moveTo>
                <a:lnTo>
                  <a:pt x="650420" y="118205"/>
                </a:lnTo>
                <a:lnTo>
                  <a:pt x="645179" y="123378"/>
                </a:lnTo>
                <a:lnTo>
                  <a:pt x="639058" y="128146"/>
                </a:lnTo>
                <a:lnTo>
                  <a:pt x="632114" y="132474"/>
                </a:lnTo>
              </a:path>
              <a:path w="676275" h="320039">
                <a:moveTo>
                  <a:pt x="600364" y="39129"/>
                </a:moveTo>
                <a:lnTo>
                  <a:pt x="601126" y="42177"/>
                </a:lnTo>
                <a:lnTo>
                  <a:pt x="601634" y="45352"/>
                </a:lnTo>
                <a:lnTo>
                  <a:pt x="601507" y="48400"/>
                </a:lnTo>
              </a:path>
              <a:path w="676275" h="320039">
                <a:moveTo>
                  <a:pt x="455457" y="28207"/>
                </a:moveTo>
                <a:lnTo>
                  <a:pt x="458505" y="23889"/>
                </a:lnTo>
                <a:lnTo>
                  <a:pt x="462315" y="19825"/>
                </a:lnTo>
                <a:lnTo>
                  <a:pt x="467141" y="16269"/>
                </a:lnTo>
              </a:path>
              <a:path w="676275" h="320039">
                <a:moveTo>
                  <a:pt x="346872" y="33795"/>
                </a:moveTo>
                <a:lnTo>
                  <a:pt x="348015" y="30239"/>
                </a:lnTo>
                <a:lnTo>
                  <a:pt x="349920" y="26810"/>
                </a:lnTo>
                <a:lnTo>
                  <a:pt x="352460" y="23508"/>
                </a:lnTo>
              </a:path>
              <a:path w="676275" h="320039">
                <a:moveTo>
                  <a:pt x="219364" y="37351"/>
                </a:moveTo>
                <a:lnTo>
                  <a:pt x="226730" y="40145"/>
                </a:lnTo>
                <a:lnTo>
                  <a:pt x="233588" y="43447"/>
                </a:lnTo>
                <a:lnTo>
                  <a:pt x="239684" y="47384"/>
                </a:lnTo>
              </a:path>
              <a:path w="676275" h="320039">
                <a:moveTo>
                  <a:pt x="64678" y="115837"/>
                </a:moveTo>
                <a:lnTo>
                  <a:pt x="63027" y="112408"/>
                </a:lnTo>
                <a:lnTo>
                  <a:pt x="61884" y="108852"/>
                </a:lnTo>
                <a:lnTo>
                  <a:pt x="61122" y="105296"/>
                </a:lnTo>
              </a:path>
            </a:pathLst>
          </a:custGeom>
          <a:ln w="24384">
            <a:solidFill>
              <a:srgbClr val="00AF5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2" name="object 72"/>
          <p:cNvSpPr txBox="1"/>
          <p:nvPr/>
        </p:nvSpPr>
        <p:spPr>
          <a:xfrm>
            <a:off x="4148454" y="1333246"/>
            <a:ext cx="14160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>
                <a:latin typeface="Calibri" panose="020F0502020204030204"/>
                <a:cs typeface="Calibri" panose="020F0502020204030204"/>
              </a:rPr>
              <a:t>2</a:t>
            </a:r>
          </a:p>
        </p:txBody>
      </p:sp>
      <p:grpSp>
        <p:nvGrpSpPr>
          <p:cNvPr id="73" name="object 73"/>
          <p:cNvGrpSpPr/>
          <p:nvPr/>
        </p:nvGrpSpPr>
        <p:grpSpPr>
          <a:xfrm>
            <a:off x="6086647" y="1357389"/>
            <a:ext cx="655320" cy="375285"/>
            <a:chOff x="6086647" y="1357389"/>
            <a:chExt cx="655320" cy="375285"/>
          </a:xfrm>
        </p:grpSpPr>
        <p:sp>
          <p:nvSpPr>
            <p:cNvPr id="74" name="object 74"/>
            <p:cNvSpPr/>
            <p:nvPr/>
          </p:nvSpPr>
          <p:spPr>
            <a:xfrm>
              <a:off x="6099029" y="1369772"/>
              <a:ext cx="630555" cy="350520"/>
            </a:xfrm>
            <a:custGeom>
              <a:avLst/>
              <a:gdLst/>
              <a:ahLst/>
              <a:cxnLst/>
              <a:rect l="l" t="t" r="r" b="b"/>
              <a:pathLst>
                <a:path w="630554" h="350519">
                  <a:moveTo>
                    <a:pt x="56913" y="115365"/>
                  </a:moveTo>
                  <a:lnTo>
                    <a:pt x="76186" y="60199"/>
                  </a:lnTo>
                  <a:lnTo>
                    <a:pt x="141368" y="31418"/>
                  </a:lnTo>
                  <a:lnTo>
                    <a:pt x="157841" y="30763"/>
                  </a:lnTo>
                  <a:lnTo>
                    <a:pt x="174087" y="32180"/>
                  </a:lnTo>
                  <a:lnTo>
                    <a:pt x="189785" y="35597"/>
                  </a:lnTo>
                  <a:lnTo>
                    <a:pt x="204614" y="40943"/>
                  </a:lnTo>
                  <a:lnTo>
                    <a:pt x="224190" y="22881"/>
                  </a:lnTo>
                  <a:lnTo>
                    <a:pt x="250541" y="12273"/>
                  </a:lnTo>
                  <a:lnTo>
                    <a:pt x="280249" y="9904"/>
                  </a:lnTo>
                  <a:lnTo>
                    <a:pt x="309897" y="16559"/>
                  </a:lnTo>
                  <a:lnTo>
                    <a:pt x="316501" y="19226"/>
                  </a:lnTo>
                  <a:lnTo>
                    <a:pt x="322597" y="22655"/>
                  </a:lnTo>
                  <a:lnTo>
                    <a:pt x="327931" y="26592"/>
                  </a:lnTo>
                  <a:lnTo>
                    <a:pt x="343521" y="11521"/>
                  </a:lnTo>
                  <a:lnTo>
                    <a:pt x="364825" y="2414"/>
                  </a:lnTo>
                  <a:lnTo>
                    <a:pt x="389082" y="0"/>
                  </a:lnTo>
                  <a:lnTo>
                    <a:pt x="413529" y="5002"/>
                  </a:lnTo>
                  <a:lnTo>
                    <a:pt x="419806" y="7737"/>
                  </a:lnTo>
                  <a:lnTo>
                    <a:pt x="425642" y="10971"/>
                  </a:lnTo>
                  <a:lnTo>
                    <a:pt x="430978" y="14682"/>
                  </a:lnTo>
                  <a:lnTo>
                    <a:pt x="435754" y="18845"/>
                  </a:lnTo>
                  <a:lnTo>
                    <a:pt x="457836" y="5713"/>
                  </a:lnTo>
                  <a:lnTo>
                    <a:pt x="484014" y="176"/>
                  </a:lnTo>
                  <a:lnTo>
                    <a:pt x="511049" y="2450"/>
                  </a:lnTo>
                  <a:lnTo>
                    <a:pt x="535703" y="12749"/>
                  </a:lnTo>
                  <a:lnTo>
                    <a:pt x="544347" y="19292"/>
                  </a:lnTo>
                  <a:lnTo>
                    <a:pt x="551324" y="26798"/>
                  </a:lnTo>
                  <a:lnTo>
                    <a:pt x="556492" y="35091"/>
                  </a:lnTo>
                  <a:lnTo>
                    <a:pt x="559706" y="43991"/>
                  </a:lnTo>
                  <a:lnTo>
                    <a:pt x="587295" y="54536"/>
                  </a:lnTo>
                  <a:lnTo>
                    <a:pt x="606776" y="71677"/>
                  </a:lnTo>
                  <a:lnTo>
                    <a:pt x="616374" y="93104"/>
                  </a:lnTo>
                  <a:lnTo>
                    <a:pt x="614316" y="116508"/>
                  </a:lnTo>
                  <a:lnTo>
                    <a:pt x="613427" y="119048"/>
                  </a:lnTo>
                  <a:lnTo>
                    <a:pt x="612157" y="121715"/>
                  </a:lnTo>
                  <a:lnTo>
                    <a:pt x="610760" y="124255"/>
                  </a:lnTo>
                  <a:lnTo>
                    <a:pt x="628050" y="150933"/>
                  </a:lnTo>
                  <a:lnTo>
                    <a:pt x="618386" y="206765"/>
                  </a:lnTo>
                  <a:lnTo>
                    <a:pt x="582052" y="234459"/>
                  </a:lnTo>
                  <a:lnTo>
                    <a:pt x="546244" y="243889"/>
                  </a:lnTo>
                  <a:lnTo>
                    <a:pt x="539396" y="268648"/>
                  </a:lnTo>
                  <a:lnTo>
                    <a:pt x="521082" y="288799"/>
                  </a:lnTo>
                  <a:lnTo>
                    <a:pt x="494077" y="302307"/>
                  </a:lnTo>
                  <a:lnTo>
                    <a:pt x="461154" y="307135"/>
                  </a:lnTo>
                  <a:lnTo>
                    <a:pt x="449536" y="306449"/>
                  </a:lnTo>
                  <a:lnTo>
                    <a:pt x="438215" y="304595"/>
                  </a:lnTo>
                  <a:lnTo>
                    <a:pt x="427347" y="301599"/>
                  </a:lnTo>
                  <a:lnTo>
                    <a:pt x="417085" y="297483"/>
                  </a:lnTo>
                  <a:lnTo>
                    <a:pt x="398555" y="323623"/>
                  </a:lnTo>
                  <a:lnTo>
                    <a:pt x="369238" y="341727"/>
                  </a:lnTo>
                  <a:lnTo>
                    <a:pt x="333111" y="350186"/>
                  </a:lnTo>
                  <a:lnTo>
                    <a:pt x="294149" y="347394"/>
                  </a:lnTo>
                  <a:lnTo>
                    <a:pt x="278366" y="342586"/>
                  </a:lnTo>
                  <a:lnTo>
                    <a:pt x="263987" y="335885"/>
                  </a:lnTo>
                  <a:lnTo>
                    <a:pt x="251323" y="327445"/>
                  </a:lnTo>
                  <a:lnTo>
                    <a:pt x="240682" y="317422"/>
                  </a:lnTo>
                  <a:lnTo>
                    <a:pt x="198528" y="328769"/>
                  </a:lnTo>
                  <a:lnTo>
                    <a:pt x="155386" y="327042"/>
                  </a:lnTo>
                  <a:lnTo>
                    <a:pt x="116220" y="313172"/>
                  </a:lnTo>
                  <a:lnTo>
                    <a:pt x="85996" y="288085"/>
                  </a:lnTo>
                  <a:lnTo>
                    <a:pt x="85615" y="287577"/>
                  </a:lnTo>
                  <a:lnTo>
                    <a:pt x="85234" y="287069"/>
                  </a:lnTo>
                  <a:lnTo>
                    <a:pt x="84853" y="286561"/>
                  </a:lnTo>
                  <a:lnTo>
                    <a:pt x="59638" y="284976"/>
                  </a:lnTo>
                  <a:lnTo>
                    <a:pt x="37911" y="276544"/>
                  </a:lnTo>
                  <a:lnTo>
                    <a:pt x="21971" y="262612"/>
                  </a:lnTo>
                  <a:lnTo>
                    <a:pt x="14114" y="244524"/>
                  </a:lnTo>
                  <a:lnTo>
                    <a:pt x="14019" y="234029"/>
                  </a:lnTo>
                  <a:lnTo>
                    <a:pt x="16877" y="223902"/>
                  </a:lnTo>
                  <a:lnTo>
                    <a:pt x="22544" y="214467"/>
                  </a:lnTo>
                  <a:lnTo>
                    <a:pt x="30878" y="206043"/>
                  </a:lnTo>
                  <a:lnTo>
                    <a:pt x="12092" y="193297"/>
                  </a:lnTo>
                  <a:lnTo>
                    <a:pt x="1557" y="176658"/>
                  </a:lnTo>
                  <a:lnTo>
                    <a:pt x="0" y="158234"/>
                  </a:lnTo>
                  <a:lnTo>
                    <a:pt x="8145" y="140130"/>
                  </a:lnTo>
                  <a:lnTo>
                    <a:pt x="17204" y="131028"/>
                  </a:lnTo>
                  <a:lnTo>
                    <a:pt x="28608" y="123890"/>
                  </a:lnTo>
                  <a:lnTo>
                    <a:pt x="41846" y="118967"/>
                  </a:lnTo>
                  <a:lnTo>
                    <a:pt x="56405" y="116508"/>
                  </a:lnTo>
                  <a:lnTo>
                    <a:pt x="56913" y="115365"/>
                  </a:lnTo>
                  <a:close/>
                </a:path>
                <a:path w="630554" h="350519">
                  <a:moveTo>
                    <a:pt x="68597" y="211123"/>
                  </a:moveTo>
                  <a:lnTo>
                    <a:pt x="58910" y="211147"/>
                  </a:lnTo>
                  <a:lnTo>
                    <a:pt x="49389" y="210075"/>
                  </a:lnTo>
                  <a:lnTo>
                    <a:pt x="40201" y="207908"/>
                  </a:lnTo>
                  <a:lnTo>
                    <a:pt x="31513" y="204646"/>
                  </a:lnTo>
                </a:path>
                <a:path w="630554" h="350519">
                  <a:moveTo>
                    <a:pt x="101236" y="281989"/>
                  </a:moveTo>
                  <a:lnTo>
                    <a:pt x="96029" y="283513"/>
                  </a:lnTo>
                  <a:lnTo>
                    <a:pt x="90568" y="284529"/>
                  </a:lnTo>
                  <a:lnTo>
                    <a:pt x="84980" y="285037"/>
                  </a:lnTo>
                </a:path>
                <a:path w="630554" h="350519">
                  <a:moveTo>
                    <a:pt x="240682" y="315898"/>
                  </a:moveTo>
                  <a:lnTo>
                    <a:pt x="236745" y="311580"/>
                  </a:lnTo>
                  <a:lnTo>
                    <a:pt x="233443" y="306754"/>
                  </a:lnTo>
                  <a:lnTo>
                    <a:pt x="230903" y="301801"/>
                  </a:lnTo>
                </a:path>
                <a:path w="630554" h="350519">
                  <a:moveTo>
                    <a:pt x="421022" y="280719"/>
                  </a:moveTo>
                  <a:lnTo>
                    <a:pt x="420514" y="286053"/>
                  </a:lnTo>
                  <a:lnTo>
                    <a:pt x="419117" y="291133"/>
                  </a:lnTo>
                  <a:lnTo>
                    <a:pt x="417085" y="296213"/>
                  </a:lnTo>
                </a:path>
              </a:pathLst>
            </a:custGeom>
            <a:ln w="24384">
              <a:solidFill>
                <a:srgbClr val="00AF5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75" name="object 75"/>
            <p:cNvPicPr/>
            <p:nvPr/>
          </p:nvPicPr>
          <p:blipFill>
            <a:blip r:embed="rId24"/>
            <a:stretch>
              <a:fillRect/>
            </a:stretch>
          </p:blipFill>
          <p:spPr>
            <a:xfrm>
              <a:off x="6585330" y="1480947"/>
              <a:ext cx="136398" cy="143890"/>
            </a:xfrm>
            <a:prstGeom prst="rect">
              <a:avLst/>
            </a:prstGeom>
          </p:spPr>
        </p:pic>
        <p:sp>
          <p:nvSpPr>
            <p:cNvPr id="76" name="object 76"/>
            <p:cNvSpPr/>
            <p:nvPr/>
          </p:nvSpPr>
          <p:spPr>
            <a:xfrm>
              <a:off x="6156070" y="1387602"/>
              <a:ext cx="504190" cy="109220"/>
            </a:xfrm>
            <a:custGeom>
              <a:avLst/>
              <a:gdLst/>
              <a:ahLst/>
              <a:cxnLst/>
              <a:rect l="l" t="t" r="r" b="b"/>
              <a:pathLst>
                <a:path w="504190" h="109219">
                  <a:moveTo>
                    <a:pt x="502665" y="25019"/>
                  </a:moveTo>
                  <a:lnTo>
                    <a:pt x="503554" y="28321"/>
                  </a:lnTo>
                  <a:lnTo>
                    <a:pt x="503935" y="31750"/>
                  </a:lnTo>
                  <a:lnTo>
                    <a:pt x="503808" y="35178"/>
                  </a:lnTo>
                </a:path>
                <a:path w="504190" h="109219">
                  <a:moveTo>
                    <a:pt x="367664" y="12953"/>
                  </a:moveTo>
                  <a:lnTo>
                    <a:pt x="370458" y="8255"/>
                  </a:lnTo>
                  <a:lnTo>
                    <a:pt x="374014" y="3937"/>
                  </a:lnTo>
                  <a:lnTo>
                    <a:pt x="378459" y="0"/>
                  </a:lnTo>
                </a:path>
                <a:path w="504190" h="109219">
                  <a:moveTo>
                    <a:pt x="266318" y="19303"/>
                  </a:moveTo>
                  <a:lnTo>
                    <a:pt x="267462" y="15367"/>
                  </a:lnTo>
                  <a:lnTo>
                    <a:pt x="269239" y="11557"/>
                  </a:lnTo>
                  <a:lnTo>
                    <a:pt x="271652" y="8000"/>
                  </a:lnTo>
                </a:path>
                <a:path w="504190" h="109219">
                  <a:moveTo>
                    <a:pt x="147446" y="23113"/>
                  </a:moveTo>
                  <a:lnTo>
                    <a:pt x="154304" y="26162"/>
                  </a:lnTo>
                  <a:lnTo>
                    <a:pt x="160654" y="29845"/>
                  </a:lnTo>
                  <a:lnTo>
                    <a:pt x="166369" y="34036"/>
                  </a:lnTo>
                </a:path>
                <a:path w="504190" h="109219">
                  <a:moveTo>
                    <a:pt x="3301" y="109093"/>
                  </a:moveTo>
                  <a:lnTo>
                    <a:pt x="1777" y="105283"/>
                  </a:lnTo>
                  <a:lnTo>
                    <a:pt x="634" y="101473"/>
                  </a:lnTo>
                  <a:lnTo>
                    <a:pt x="0" y="97536"/>
                  </a:lnTo>
                </a:path>
              </a:pathLst>
            </a:custGeom>
            <a:ln w="24384">
              <a:solidFill>
                <a:srgbClr val="00AF5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77" name="object 77"/>
          <p:cNvSpPr txBox="1"/>
          <p:nvPr/>
        </p:nvSpPr>
        <p:spPr>
          <a:xfrm>
            <a:off x="6322314" y="1372361"/>
            <a:ext cx="14160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>
                <a:latin typeface="Calibri" panose="020F0502020204030204"/>
                <a:cs typeface="Calibri" panose="020F0502020204030204"/>
              </a:rPr>
              <a:t>3</a:t>
            </a:r>
          </a:p>
        </p:txBody>
      </p:sp>
      <p:sp>
        <p:nvSpPr>
          <p:cNvPr id="78" name="object 78"/>
          <p:cNvSpPr txBox="1"/>
          <p:nvPr/>
        </p:nvSpPr>
        <p:spPr>
          <a:xfrm>
            <a:off x="4915027" y="3316604"/>
            <a:ext cx="292671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spc="-15">
                <a:latin typeface="Calibri" panose="020F0502020204030204"/>
                <a:cs typeface="Calibri" panose="020F0502020204030204"/>
              </a:rPr>
              <a:t>Предложения</a:t>
            </a:r>
            <a:r>
              <a:rPr sz="1800" b="1" spc="-30">
                <a:latin typeface="Calibri" panose="020F0502020204030204"/>
                <a:cs typeface="Calibri" panose="020F0502020204030204"/>
              </a:rPr>
              <a:t> </a:t>
            </a:r>
            <a:r>
              <a:rPr sz="1800" b="1" spc="-5">
                <a:latin typeface="Calibri" panose="020F0502020204030204"/>
                <a:cs typeface="Calibri" panose="020F0502020204030204"/>
              </a:rPr>
              <a:t>по </a:t>
            </a:r>
            <a:r>
              <a:rPr sz="1800" b="1" spc="-10">
                <a:latin typeface="Calibri" panose="020F0502020204030204"/>
                <a:cs typeface="Calibri" panose="020F0502020204030204"/>
              </a:rPr>
              <a:t>улучшению</a:t>
            </a:r>
            <a:endParaRPr sz="1800">
              <a:latin typeface="Calibri" panose="020F0502020204030204"/>
              <a:cs typeface="Calibri" panose="020F0502020204030204"/>
            </a:endParaRPr>
          </a:p>
        </p:txBody>
      </p:sp>
      <p:graphicFrame>
        <p:nvGraphicFramePr>
          <p:cNvPr id="79" name="object 7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13643165"/>
              </p:ext>
            </p:extLst>
          </p:nvPr>
        </p:nvGraphicFramePr>
        <p:xfrm>
          <a:off x="4050284" y="3723638"/>
          <a:ext cx="4593590" cy="2201266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459359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489413">
                <a:tc>
                  <a:txBody>
                    <a:bodyPr/>
                    <a:lstStyle/>
                    <a:p>
                      <a:pPr marL="92710">
                        <a:lnSpc>
                          <a:spcPct val="100000"/>
                        </a:lnSpc>
                        <a:spcBef>
                          <a:spcPts val="325"/>
                        </a:spcBef>
                      </a:pPr>
                      <a:r>
                        <a:rPr sz="1200" dirty="0">
                          <a:latin typeface="Times New Roman" panose="02020603050405020304"/>
                          <a:cs typeface="Times New Roman" panose="02020603050405020304"/>
                        </a:rPr>
                        <a:t>1</a:t>
                      </a:r>
                      <a:r>
                        <a:rPr sz="1200" spc="5" dirty="0">
                          <a:latin typeface="Times New Roman" panose="02020603050405020304"/>
                          <a:cs typeface="Times New Roman" panose="02020603050405020304"/>
                        </a:rPr>
                        <a:t> </a:t>
                      </a:r>
                      <a:r>
                        <a:rPr sz="1200" spc="-5" dirty="0" err="1" smtClean="0">
                          <a:latin typeface="Times New Roman" panose="02020603050405020304"/>
                          <a:cs typeface="Times New Roman" panose="02020603050405020304"/>
                        </a:rPr>
                        <a:t>Созда</a:t>
                      </a:r>
                      <a:r>
                        <a:rPr lang="ru-RU" sz="1200" spc="-5" dirty="0" err="1" smtClean="0">
                          <a:latin typeface="Times New Roman" panose="02020603050405020304"/>
                          <a:cs typeface="Times New Roman" panose="02020603050405020304"/>
                        </a:rPr>
                        <a:t>ние</a:t>
                      </a:r>
                      <a:r>
                        <a:rPr lang="ru-RU" sz="1200" spc="-5" baseline="0" dirty="0" smtClean="0">
                          <a:latin typeface="Times New Roman" panose="02020603050405020304"/>
                          <a:cs typeface="Times New Roman" panose="02020603050405020304"/>
                        </a:rPr>
                        <a:t> </a:t>
                      </a:r>
                      <a:r>
                        <a:rPr sz="1200" spc="-5" dirty="0" err="1" smtClean="0">
                          <a:latin typeface="Times New Roman" panose="02020603050405020304"/>
                          <a:cs typeface="Times New Roman" panose="02020603050405020304"/>
                        </a:rPr>
                        <a:t>услови</a:t>
                      </a:r>
                      <a:r>
                        <a:rPr lang="ru-RU" sz="1200" spc="-5" dirty="0" smtClean="0">
                          <a:latin typeface="Times New Roman" panose="02020603050405020304"/>
                          <a:cs typeface="Times New Roman" panose="02020603050405020304"/>
                        </a:rPr>
                        <a:t>й</a:t>
                      </a:r>
                      <a:r>
                        <a:rPr sz="1200" spc="-20" dirty="0" smtClean="0">
                          <a:latin typeface="Times New Roman" panose="02020603050405020304"/>
                          <a:cs typeface="Times New Roman" panose="02020603050405020304"/>
                        </a:rPr>
                        <a:t> </a:t>
                      </a:r>
                      <a:r>
                        <a:rPr sz="1200" spc="-10" dirty="0" err="1">
                          <a:latin typeface="Times New Roman" panose="02020603050405020304"/>
                          <a:cs typeface="Times New Roman" panose="02020603050405020304"/>
                        </a:rPr>
                        <a:t>для</a:t>
                      </a:r>
                      <a:r>
                        <a:rPr sz="1200" spc="10" dirty="0">
                          <a:latin typeface="Times New Roman" panose="02020603050405020304"/>
                          <a:cs typeface="Times New Roman" panose="02020603050405020304"/>
                        </a:rPr>
                        <a:t> </a:t>
                      </a:r>
                      <a:r>
                        <a:rPr sz="1200" spc="-5" dirty="0" err="1">
                          <a:latin typeface="Times New Roman" panose="02020603050405020304"/>
                          <a:cs typeface="Times New Roman" panose="02020603050405020304"/>
                        </a:rPr>
                        <a:t>обеспечения</a:t>
                      </a:r>
                      <a:r>
                        <a:rPr sz="1200" spc="10" dirty="0">
                          <a:latin typeface="Times New Roman" panose="02020603050405020304"/>
                          <a:cs typeface="Times New Roman" panose="02020603050405020304"/>
                        </a:rPr>
                        <a:t> </a:t>
                      </a:r>
                      <a:r>
                        <a:rPr sz="1200" spc="-5" dirty="0" err="1">
                          <a:latin typeface="Times New Roman" panose="02020603050405020304"/>
                          <a:cs typeface="Times New Roman" panose="02020603050405020304"/>
                        </a:rPr>
                        <a:t>индивидуализации</a:t>
                      </a:r>
                      <a:endParaRPr sz="1200" dirty="0">
                        <a:latin typeface="Times New Roman" panose="02020603050405020304"/>
                        <a:cs typeface="Times New Roman" panose="02020603050405020304"/>
                      </a:endParaRPr>
                    </a:p>
                    <a:p>
                      <a:pPr marL="92710">
                        <a:lnSpc>
                          <a:spcPct val="100000"/>
                        </a:lnSpc>
                      </a:pPr>
                      <a:r>
                        <a:rPr sz="1200" dirty="0">
                          <a:latin typeface="Times New Roman" panose="02020603050405020304"/>
                          <a:cs typeface="Times New Roman" panose="02020603050405020304"/>
                        </a:rPr>
                        <a:t>образовательной</a:t>
                      </a:r>
                      <a:r>
                        <a:rPr sz="1200" spc="-75" dirty="0">
                          <a:latin typeface="Times New Roman" panose="02020603050405020304"/>
                          <a:cs typeface="Times New Roman" panose="02020603050405020304"/>
                        </a:rPr>
                        <a:t> </a:t>
                      </a:r>
                      <a:r>
                        <a:rPr sz="1200" dirty="0">
                          <a:latin typeface="Times New Roman" panose="02020603050405020304"/>
                          <a:cs typeface="Times New Roman" panose="02020603050405020304"/>
                        </a:rPr>
                        <a:t>и </a:t>
                      </a:r>
                      <a:r>
                        <a:rPr sz="1200" dirty="0" err="1">
                          <a:latin typeface="Times New Roman" panose="02020603050405020304"/>
                          <a:cs typeface="Times New Roman" panose="02020603050405020304"/>
                        </a:rPr>
                        <a:t>воспитательной</a:t>
                      </a:r>
                      <a:r>
                        <a:rPr sz="1200" spc="-75" dirty="0">
                          <a:latin typeface="Times New Roman" panose="02020603050405020304"/>
                          <a:cs typeface="Times New Roman" panose="02020603050405020304"/>
                        </a:rPr>
                        <a:t> </a:t>
                      </a:r>
                      <a:r>
                        <a:rPr sz="1200" spc="-5" dirty="0" err="1">
                          <a:latin typeface="Times New Roman" panose="02020603050405020304"/>
                          <a:cs typeface="Times New Roman" panose="02020603050405020304"/>
                        </a:rPr>
                        <a:t>деятельности</a:t>
                      </a:r>
                      <a:r>
                        <a:rPr sz="1200" spc="5" dirty="0">
                          <a:latin typeface="Times New Roman" panose="02020603050405020304"/>
                          <a:cs typeface="Times New Roman" panose="02020603050405020304"/>
                        </a:rPr>
                        <a:t> </a:t>
                      </a:r>
                      <a:r>
                        <a:rPr sz="1200" dirty="0">
                          <a:latin typeface="Times New Roman" panose="02020603050405020304"/>
                          <a:cs typeface="Times New Roman" panose="02020603050405020304"/>
                        </a:rPr>
                        <a:t>в</a:t>
                      </a:r>
                      <a:r>
                        <a:rPr sz="1200" spc="5" dirty="0">
                          <a:latin typeface="Times New Roman" panose="02020603050405020304"/>
                          <a:cs typeface="Times New Roman" panose="02020603050405020304"/>
                        </a:rPr>
                        <a:t> </a:t>
                      </a:r>
                      <a:r>
                        <a:rPr sz="1200" spc="-5" dirty="0" smtClean="0">
                          <a:latin typeface="Times New Roman" panose="02020603050405020304"/>
                          <a:cs typeface="Times New Roman" panose="02020603050405020304"/>
                        </a:rPr>
                        <a:t>ДОУ</a:t>
                      </a:r>
                      <a:endParaRPr sz="1200" dirty="0">
                        <a:latin typeface="Times New Roman" panose="02020603050405020304"/>
                        <a:cs typeface="Times New Roman" panose="02020603050405020304"/>
                      </a:endParaRPr>
                    </a:p>
                  </a:txBody>
                  <a:tcPr marL="0" marR="0" marT="41275" marB="0">
                    <a:lnT w="12700">
                      <a:solidFill>
                        <a:srgbClr val="4F81BC"/>
                      </a:solidFill>
                      <a:prstDash val="solid"/>
                    </a:lnT>
                    <a:lnB w="12700">
                      <a:solidFill>
                        <a:srgbClr val="4F81BC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89413">
                <a:tc>
                  <a:txBody>
                    <a:bodyPr/>
                    <a:lstStyle/>
                    <a:p>
                      <a:pPr marL="92710">
                        <a:lnSpc>
                          <a:spcPct val="100000"/>
                        </a:lnSpc>
                        <a:spcBef>
                          <a:spcPts val="325"/>
                        </a:spcBef>
                      </a:pPr>
                      <a:r>
                        <a:rPr sz="1200" dirty="0">
                          <a:latin typeface="Times New Roman" panose="02020603050405020304"/>
                          <a:cs typeface="Times New Roman" panose="02020603050405020304"/>
                        </a:rPr>
                        <a:t>2. </a:t>
                      </a:r>
                      <a:r>
                        <a:rPr lang="ru-RU" sz="1200" dirty="0" smtClean="0">
                          <a:latin typeface="Times New Roman" panose="02020603050405020304"/>
                          <a:cs typeface="Times New Roman" panose="02020603050405020304"/>
                        </a:rPr>
                        <a:t>Разработка</a:t>
                      </a:r>
                      <a:r>
                        <a:rPr sz="1200" spc="20" dirty="0" smtClean="0">
                          <a:latin typeface="Times New Roman" panose="02020603050405020304"/>
                          <a:cs typeface="Times New Roman" panose="02020603050405020304"/>
                        </a:rPr>
                        <a:t> </a:t>
                      </a:r>
                      <a:r>
                        <a:rPr sz="1200" dirty="0">
                          <a:latin typeface="Times New Roman" panose="02020603050405020304"/>
                          <a:cs typeface="Times New Roman" panose="02020603050405020304"/>
                        </a:rPr>
                        <a:t>и</a:t>
                      </a:r>
                      <a:r>
                        <a:rPr sz="1200" spc="-10" dirty="0">
                          <a:latin typeface="Times New Roman" panose="02020603050405020304"/>
                          <a:cs typeface="Times New Roman" panose="02020603050405020304"/>
                        </a:rPr>
                        <a:t> </a:t>
                      </a:r>
                      <a:r>
                        <a:rPr sz="1200" spc="-5" dirty="0" err="1" smtClean="0">
                          <a:latin typeface="Times New Roman" panose="02020603050405020304"/>
                          <a:cs typeface="Times New Roman" panose="02020603050405020304"/>
                        </a:rPr>
                        <a:t>внедр</a:t>
                      </a:r>
                      <a:r>
                        <a:rPr lang="ru-RU" sz="1200" spc="-5" dirty="0" err="1" smtClean="0">
                          <a:latin typeface="Times New Roman" panose="02020603050405020304"/>
                          <a:cs typeface="Times New Roman" panose="02020603050405020304"/>
                        </a:rPr>
                        <a:t>ение</a:t>
                      </a:r>
                      <a:r>
                        <a:rPr sz="1200" spc="-5" dirty="0" smtClean="0">
                          <a:latin typeface="Times New Roman" panose="02020603050405020304"/>
                          <a:cs typeface="Times New Roman" panose="02020603050405020304"/>
                        </a:rPr>
                        <a:t> </a:t>
                      </a:r>
                      <a:r>
                        <a:rPr sz="1200" spc="5" dirty="0" err="1" smtClean="0">
                          <a:latin typeface="Times New Roman" panose="02020603050405020304"/>
                          <a:cs typeface="Times New Roman" panose="02020603050405020304"/>
                        </a:rPr>
                        <a:t>новы</a:t>
                      </a:r>
                      <a:r>
                        <a:rPr lang="ru-RU" sz="1200" spc="5" dirty="0" smtClean="0">
                          <a:latin typeface="Times New Roman" panose="02020603050405020304"/>
                          <a:cs typeface="Times New Roman" panose="02020603050405020304"/>
                        </a:rPr>
                        <a:t>х</a:t>
                      </a:r>
                      <a:r>
                        <a:rPr sz="1200" spc="-40" dirty="0" smtClean="0">
                          <a:latin typeface="Times New Roman" panose="02020603050405020304"/>
                          <a:cs typeface="Times New Roman" panose="02020603050405020304"/>
                        </a:rPr>
                        <a:t> </a:t>
                      </a:r>
                      <a:r>
                        <a:rPr sz="1200" spc="-5" dirty="0" err="1" smtClean="0">
                          <a:latin typeface="Times New Roman" panose="02020603050405020304"/>
                          <a:cs typeface="Times New Roman" panose="02020603050405020304"/>
                        </a:rPr>
                        <a:t>подход</a:t>
                      </a:r>
                      <a:r>
                        <a:rPr lang="ru-RU" sz="1200" spc="-5" dirty="0" err="1" smtClean="0">
                          <a:latin typeface="Times New Roman" panose="02020603050405020304"/>
                          <a:cs typeface="Times New Roman" panose="02020603050405020304"/>
                        </a:rPr>
                        <a:t>ов</a:t>
                      </a:r>
                      <a:endParaRPr sz="1200" dirty="0">
                        <a:latin typeface="Times New Roman" panose="02020603050405020304"/>
                        <a:cs typeface="Times New Roman" panose="02020603050405020304"/>
                      </a:endParaRPr>
                    </a:p>
                  </a:txBody>
                  <a:tcPr marL="0" marR="0" marT="41275" marB="0">
                    <a:lnT w="12700" cap="flat" cmpd="sng" algn="ctr">
                      <a:solidFill>
                        <a:srgbClr val="4F81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DBE5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89413">
                <a:tc>
                  <a:txBody>
                    <a:bodyPr/>
                    <a:lstStyle/>
                    <a:p>
                      <a:pPr marL="92710" marR="186690">
                        <a:lnSpc>
                          <a:spcPct val="100000"/>
                        </a:lnSpc>
                        <a:spcBef>
                          <a:spcPts val="330"/>
                        </a:spcBef>
                      </a:pPr>
                      <a:r>
                        <a:rPr sz="1200" dirty="0">
                          <a:latin typeface="Times New Roman" panose="02020603050405020304"/>
                          <a:cs typeface="Times New Roman" panose="02020603050405020304"/>
                        </a:rPr>
                        <a:t>3. </a:t>
                      </a:r>
                      <a:r>
                        <a:rPr lang="ru-RU" sz="1200" dirty="0" smtClean="0">
                          <a:latin typeface="Times New Roman" panose="02020603050405020304"/>
                          <a:cs typeface="Times New Roman" panose="02020603050405020304"/>
                        </a:rPr>
                        <a:t>Организация обсуждений результатов мониторинга</a:t>
                      </a:r>
                      <a:endParaRPr sz="1200" dirty="0">
                        <a:latin typeface="Times New Roman" panose="02020603050405020304"/>
                        <a:cs typeface="Times New Roman" panose="02020603050405020304"/>
                      </a:endParaRPr>
                    </a:p>
                  </a:txBody>
                  <a:tcPr marL="0" marR="0" marT="41910" marB="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89413">
                <a:tc>
                  <a:txBody>
                    <a:bodyPr/>
                    <a:lstStyle/>
                    <a:p>
                      <a:pPr marL="92710">
                        <a:lnSpc>
                          <a:spcPct val="100000"/>
                        </a:lnSpc>
                        <a:spcBef>
                          <a:spcPts val="330"/>
                        </a:spcBef>
                      </a:pPr>
                      <a:r>
                        <a:rPr sz="1200" spc="-5" dirty="0">
                          <a:latin typeface="Times New Roman" panose="02020603050405020304"/>
                          <a:cs typeface="Times New Roman" panose="02020603050405020304"/>
                        </a:rPr>
                        <a:t>4</a:t>
                      </a:r>
                      <a:r>
                        <a:rPr sz="1200" dirty="0">
                          <a:latin typeface="Times New Roman" panose="02020603050405020304"/>
                          <a:cs typeface="Times New Roman" panose="02020603050405020304"/>
                        </a:rPr>
                        <a:t>.</a:t>
                      </a:r>
                      <a:r>
                        <a:rPr sz="1200" spc="-5" dirty="0">
                          <a:latin typeface="Times New Roman" panose="02020603050405020304"/>
                          <a:cs typeface="Times New Roman" panose="02020603050405020304"/>
                        </a:rPr>
                        <a:t> </a:t>
                      </a:r>
                      <a:r>
                        <a:rPr sz="1200" spc="-5" dirty="0" err="1" smtClean="0">
                          <a:latin typeface="Times New Roman" panose="02020603050405020304"/>
                          <a:cs typeface="Times New Roman" panose="02020603050405020304"/>
                        </a:rPr>
                        <a:t>Ре</a:t>
                      </a:r>
                      <a:r>
                        <a:rPr sz="1200" spc="-10" dirty="0" err="1" smtClean="0">
                          <a:latin typeface="Times New Roman" panose="02020603050405020304"/>
                          <a:cs typeface="Times New Roman" panose="02020603050405020304"/>
                        </a:rPr>
                        <a:t>а</a:t>
                      </a:r>
                      <a:r>
                        <a:rPr sz="1200" dirty="0" err="1" smtClean="0">
                          <a:latin typeface="Times New Roman" panose="02020603050405020304"/>
                          <a:cs typeface="Times New Roman" panose="02020603050405020304"/>
                        </a:rPr>
                        <a:t>лиз</a:t>
                      </a:r>
                      <a:r>
                        <a:rPr lang="ru-RU" sz="1200" spc="20" dirty="0" err="1" smtClean="0">
                          <a:latin typeface="Times New Roman" panose="02020603050405020304"/>
                          <a:cs typeface="Times New Roman" panose="02020603050405020304"/>
                        </a:rPr>
                        <a:t>ация</a:t>
                      </a:r>
                      <a:r>
                        <a:rPr sz="1200" spc="-35" dirty="0" smtClean="0">
                          <a:latin typeface="Times New Roman" panose="02020603050405020304"/>
                          <a:cs typeface="Times New Roman" panose="02020603050405020304"/>
                        </a:rPr>
                        <a:t> </a:t>
                      </a:r>
                      <a:r>
                        <a:rPr sz="1200" dirty="0" err="1">
                          <a:latin typeface="Times New Roman" panose="02020603050405020304"/>
                          <a:cs typeface="Times New Roman" panose="02020603050405020304"/>
                        </a:rPr>
                        <a:t>ли</a:t>
                      </a:r>
                      <a:r>
                        <a:rPr sz="1200" spc="-5" dirty="0" err="1">
                          <a:latin typeface="Times New Roman" panose="02020603050405020304"/>
                          <a:cs typeface="Times New Roman" panose="02020603050405020304"/>
                        </a:rPr>
                        <a:t>ч</a:t>
                      </a:r>
                      <a:r>
                        <a:rPr sz="1200" dirty="0" err="1">
                          <a:latin typeface="Times New Roman" panose="02020603050405020304"/>
                          <a:cs typeface="Times New Roman" panose="02020603050405020304"/>
                        </a:rPr>
                        <a:t>н</a:t>
                      </a:r>
                      <a:r>
                        <a:rPr sz="1200" spc="20" dirty="0" err="1">
                          <a:latin typeface="Times New Roman" panose="02020603050405020304"/>
                          <a:cs typeface="Times New Roman" panose="02020603050405020304"/>
                        </a:rPr>
                        <a:t>о</a:t>
                      </a:r>
                      <a:r>
                        <a:rPr sz="1200" spc="-10" dirty="0" err="1">
                          <a:latin typeface="Times New Roman" panose="02020603050405020304"/>
                          <a:cs typeface="Times New Roman" panose="02020603050405020304"/>
                        </a:rPr>
                        <a:t>с</a:t>
                      </a:r>
                      <a:r>
                        <a:rPr sz="1200" dirty="0" err="1">
                          <a:latin typeface="Times New Roman" panose="02020603050405020304"/>
                          <a:cs typeface="Times New Roman" panose="02020603050405020304"/>
                        </a:rPr>
                        <a:t>т</a:t>
                      </a:r>
                      <a:r>
                        <a:rPr sz="1200" spc="5" dirty="0" err="1">
                          <a:latin typeface="Times New Roman" panose="02020603050405020304"/>
                          <a:cs typeface="Times New Roman" panose="02020603050405020304"/>
                        </a:rPr>
                        <a:t>н</a:t>
                      </a:r>
                      <a:r>
                        <a:rPr sz="1200" spc="35" dirty="0" err="1">
                          <a:latin typeface="Times New Roman" panose="02020603050405020304"/>
                          <a:cs typeface="Times New Roman" panose="02020603050405020304"/>
                        </a:rPr>
                        <a:t>о</a:t>
                      </a:r>
                      <a:r>
                        <a:rPr sz="1200" spc="5" dirty="0" err="1">
                          <a:latin typeface="Times New Roman" panose="02020603050405020304"/>
                          <a:cs typeface="Times New Roman" panose="02020603050405020304"/>
                        </a:rPr>
                        <a:t>-</a:t>
                      </a:r>
                      <a:r>
                        <a:rPr sz="1200" dirty="0" err="1">
                          <a:latin typeface="Times New Roman" panose="02020603050405020304"/>
                          <a:cs typeface="Times New Roman" panose="02020603050405020304"/>
                        </a:rPr>
                        <a:t>ор</a:t>
                      </a:r>
                      <a:r>
                        <a:rPr sz="1200" spc="-25" dirty="0" err="1">
                          <a:latin typeface="Times New Roman" panose="02020603050405020304"/>
                          <a:cs typeface="Times New Roman" panose="02020603050405020304"/>
                        </a:rPr>
                        <a:t>и</a:t>
                      </a:r>
                      <a:r>
                        <a:rPr sz="1200" spc="-10" dirty="0" err="1">
                          <a:latin typeface="Times New Roman" panose="02020603050405020304"/>
                          <a:cs typeface="Times New Roman" panose="02020603050405020304"/>
                        </a:rPr>
                        <a:t>е</a:t>
                      </a:r>
                      <a:r>
                        <a:rPr sz="1200" dirty="0" err="1">
                          <a:latin typeface="Times New Roman" panose="02020603050405020304"/>
                          <a:cs typeface="Times New Roman" panose="02020603050405020304"/>
                        </a:rPr>
                        <a:t>нт</a:t>
                      </a:r>
                      <a:r>
                        <a:rPr sz="1200" spc="-20" dirty="0" err="1">
                          <a:latin typeface="Times New Roman" panose="02020603050405020304"/>
                          <a:cs typeface="Times New Roman" panose="02020603050405020304"/>
                        </a:rPr>
                        <a:t>и</a:t>
                      </a:r>
                      <a:r>
                        <a:rPr sz="1200" dirty="0" err="1">
                          <a:latin typeface="Times New Roman" panose="02020603050405020304"/>
                          <a:cs typeface="Times New Roman" panose="02020603050405020304"/>
                        </a:rPr>
                        <a:t>ров</a:t>
                      </a:r>
                      <a:r>
                        <a:rPr sz="1200" spc="-10" dirty="0" err="1">
                          <a:latin typeface="Times New Roman" panose="02020603050405020304"/>
                          <a:cs typeface="Times New Roman" panose="02020603050405020304"/>
                        </a:rPr>
                        <a:t>а</a:t>
                      </a:r>
                      <a:r>
                        <a:rPr sz="1200" dirty="0" err="1">
                          <a:latin typeface="Times New Roman" panose="02020603050405020304"/>
                          <a:cs typeface="Times New Roman" panose="02020603050405020304"/>
                        </a:rPr>
                        <a:t>н</a:t>
                      </a:r>
                      <a:r>
                        <a:rPr sz="1200" spc="-20" dirty="0" err="1">
                          <a:latin typeface="Times New Roman" panose="02020603050405020304"/>
                          <a:cs typeface="Times New Roman" panose="02020603050405020304"/>
                        </a:rPr>
                        <a:t>н</a:t>
                      </a:r>
                      <a:r>
                        <a:rPr sz="1200" dirty="0" err="1">
                          <a:latin typeface="Times New Roman" panose="02020603050405020304"/>
                          <a:cs typeface="Times New Roman" panose="02020603050405020304"/>
                        </a:rPr>
                        <a:t>о</a:t>
                      </a:r>
                      <a:r>
                        <a:rPr sz="1200" spc="5" dirty="0" err="1">
                          <a:latin typeface="Times New Roman" panose="02020603050405020304"/>
                          <a:cs typeface="Times New Roman" panose="02020603050405020304"/>
                        </a:rPr>
                        <a:t>г</a:t>
                      </a:r>
                      <a:r>
                        <a:rPr sz="1200" dirty="0" err="1">
                          <a:latin typeface="Times New Roman" panose="02020603050405020304"/>
                          <a:cs typeface="Times New Roman" panose="02020603050405020304"/>
                        </a:rPr>
                        <a:t>о</a:t>
                      </a:r>
                      <a:r>
                        <a:rPr sz="1200" spc="-85" dirty="0">
                          <a:latin typeface="Times New Roman" panose="02020603050405020304"/>
                          <a:cs typeface="Times New Roman" panose="02020603050405020304"/>
                        </a:rPr>
                        <a:t> </a:t>
                      </a:r>
                      <a:r>
                        <a:rPr sz="1200" spc="5" dirty="0" err="1">
                          <a:latin typeface="Times New Roman" panose="02020603050405020304"/>
                          <a:cs typeface="Times New Roman" panose="02020603050405020304"/>
                        </a:rPr>
                        <a:t>в</a:t>
                      </a:r>
                      <a:r>
                        <a:rPr sz="1200" dirty="0" err="1">
                          <a:latin typeface="Times New Roman" panose="02020603050405020304"/>
                          <a:cs typeface="Times New Roman" panose="02020603050405020304"/>
                        </a:rPr>
                        <a:t>з</a:t>
                      </a:r>
                      <a:r>
                        <a:rPr sz="1200" spc="-10" dirty="0" err="1">
                          <a:latin typeface="Times New Roman" panose="02020603050405020304"/>
                          <a:cs typeface="Times New Roman" panose="02020603050405020304"/>
                        </a:rPr>
                        <a:t>а</a:t>
                      </a:r>
                      <a:r>
                        <a:rPr sz="1200" dirty="0" err="1">
                          <a:latin typeface="Times New Roman" panose="02020603050405020304"/>
                          <a:cs typeface="Times New Roman" panose="02020603050405020304"/>
                        </a:rPr>
                        <a:t>и</a:t>
                      </a:r>
                      <a:r>
                        <a:rPr sz="1200" spc="5" dirty="0" err="1">
                          <a:latin typeface="Times New Roman" panose="02020603050405020304"/>
                          <a:cs typeface="Times New Roman" panose="02020603050405020304"/>
                        </a:rPr>
                        <a:t>м</a:t>
                      </a:r>
                      <a:r>
                        <a:rPr sz="1200" spc="20" dirty="0" err="1">
                          <a:latin typeface="Times New Roman" panose="02020603050405020304"/>
                          <a:cs typeface="Times New Roman" panose="02020603050405020304"/>
                        </a:rPr>
                        <a:t>о</a:t>
                      </a:r>
                      <a:r>
                        <a:rPr sz="1200" spc="-15" dirty="0" err="1">
                          <a:latin typeface="Times New Roman" panose="02020603050405020304"/>
                          <a:cs typeface="Times New Roman" panose="02020603050405020304"/>
                        </a:rPr>
                        <a:t>д</a:t>
                      </a:r>
                      <a:r>
                        <a:rPr sz="1200" spc="-10" dirty="0" err="1">
                          <a:latin typeface="Times New Roman" panose="02020603050405020304"/>
                          <a:cs typeface="Times New Roman" panose="02020603050405020304"/>
                        </a:rPr>
                        <a:t>е</a:t>
                      </a:r>
                      <a:r>
                        <a:rPr sz="1200" dirty="0" err="1">
                          <a:latin typeface="Times New Roman" panose="02020603050405020304"/>
                          <a:cs typeface="Times New Roman" panose="02020603050405020304"/>
                        </a:rPr>
                        <a:t>й</a:t>
                      </a:r>
                      <a:r>
                        <a:rPr sz="1200" spc="-10" dirty="0" err="1">
                          <a:latin typeface="Times New Roman" panose="02020603050405020304"/>
                          <a:cs typeface="Times New Roman" panose="02020603050405020304"/>
                        </a:rPr>
                        <a:t>с</a:t>
                      </a:r>
                      <a:r>
                        <a:rPr sz="1200" dirty="0" err="1">
                          <a:latin typeface="Times New Roman" panose="02020603050405020304"/>
                          <a:cs typeface="Times New Roman" panose="02020603050405020304"/>
                        </a:rPr>
                        <a:t>т</a:t>
                      </a:r>
                      <a:r>
                        <a:rPr sz="1200" spc="5" dirty="0" err="1">
                          <a:latin typeface="Times New Roman" panose="02020603050405020304"/>
                          <a:cs typeface="Times New Roman" panose="02020603050405020304"/>
                        </a:rPr>
                        <a:t>в</a:t>
                      </a:r>
                      <a:r>
                        <a:rPr sz="1200" dirty="0" err="1">
                          <a:latin typeface="Times New Roman" panose="02020603050405020304"/>
                          <a:cs typeface="Times New Roman" panose="02020603050405020304"/>
                        </a:rPr>
                        <a:t>ия</a:t>
                      </a:r>
                      <a:r>
                        <a:rPr sz="1200" spc="-65" dirty="0">
                          <a:latin typeface="Times New Roman" panose="02020603050405020304"/>
                          <a:cs typeface="Times New Roman" panose="02020603050405020304"/>
                        </a:rPr>
                        <a:t> </a:t>
                      </a:r>
                      <a:r>
                        <a:rPr sz="1200" dirty="0">
                          <a:latin typeface="Times New Roman" panose="02020603050405020304"/>
                          <a:cs typeface="Times New Roman" panose="02020603050405020304"/>
                        </a:rPr>
                        <a:t>с</a:t>
                      </a:r>
                    </a:p>
                    <a:p>
                      <a:pPr marL="92710">
                        <a:lnSpc>
                          <a:spcPct val="100000"/>
                        </a:lnSpc>
                      </a:pPr>
                      <a:r>
                        <a:rPr lang="ru-RU" sz="1200" spc="-5" dirty="0" smtClean="0">
                          <a:latin typeface="Times New Roman" panose="02020603050405020304"/>
                          <a:cs typeface="Times New Roman" panose="02020603050405020304"/>
                        </a:rPr>
                        <a:t>сотрудниками</a:t>
                      </a:r>
                      <a:r>
                        <a:rPr lang="ru-RU" sz="1200" spc="-5" baseline="0" dirty="0" smtClean="0">
                          <a:latin typeface="Times New Roman" panose="02020603050405020304"/>
                          <a:cs typeface="Times New Roman" panose="02020603050405020304"/>
                        </a:rPr>
                        <a:t> ДОУ</a:t>
                      </a:r>
                      <a:endParaRPr sz="1200" dirty="0">
                        <a:latin typeface="Times New Roman" panose="02020603050405020304"/>
                        <a:cs typeface="Times New Roman" panose="02020603050405020304"/>
                      </a:endParaRPr>
                    </a:p>
                  </a:txBody>
                  <a:tcPr marL="0" marR="0" marT="41910" marB="0">
                    <a:solidFill>
                      <a:srgbClr val="DBE5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43614">
                <a:tc>
                  <a:txBody>
                    <a:bodyPr/>
                    <a:lstStyle/>
                    <a:p>
                      <a:pPr marL="92710">
                        <a:lnSpc>
                          <a:spcPts val="1360"/>
                        </a:lnSpc>
                        <a:spcBef>
                          <a:spcPts val="330"/>
                        </a:spcBef>
                      </a:pPr>
                      <a:r>
                        <a:rPr sz="1200" dirty="0">
                          <a:latin typeface="Times New Roman" panose="02020603050405020304"/>
                          <a:cs typeface="Times New Roman" panose="02020603050405020304"/>
                        </a:rPr>
                        <a:t>5.</a:t>
                      </a:r>
                      <a:r>
                        <a:rPr sz="1200" spc="-5" dirty="0">
                          <a:latin typeface="Times New Roman" panose="02020603050405020304"/>
                          <a:cs typeface="Times New Roman" panose="02020603050405020304"/>
                        </a:rPr>
                        <a:t> </a:t>
                      </a:r>
                      <a:r>
                        <a:rPr sz="1200" spc="-5" dirty="0" err="1" smtClean="0">
                          <a:latin typeface="Times New Roman" panose="02020603050405020304"/>
                          <a:cs typeface="Times New Roman" panose="02020603050405020304"/>
                        </a:rPr>
                        <a:t>Реализ</a:t>
                      </a:r>
                      <a:r>
                        <a:rPr lang="ru-RU" sz="1200" spc="-5" dirty="0" err="1" smtClean="0">
                          <a:latin typeface="Times New Roman" panose="02020603050405020304"/>
                          <a:cs typeface="Times New Roman" panose="02020603050405020304"/>
                        </a:rPr>
                        <a:t>ация</a:t>
                      </a:r>
                      <a:r>
                        <a:rPr sz="1200" spc="-20" dirty="0" smtClean="0">
                          <a:latin typeface="Times New Roman" panose="02020603050405020304"/>
                          <a:cs typeface="Times New Roman" panose="02020603050405020304"/>
                        </a:rPr>
                        <a:t> </a:t>
                      </a:r>
                      <a:r>
                        <a:rPr sz="1200" dirty="0" err="1" smtClean="0">
                          <a:latin typeface="Times New Roman" panose="02020603050405020304"/>
                          <a:cs typeface="Times New Roman" panose="02020603050405020304"/>
                        </a:rPr>
                        <a:t>современны</a:t>
                      </a:r>
                      <a:r>
                        <a:rPr lang="ru-RU" sz="1200" dirty="0" smtClean="0">
                          <a:latin typeface="Times New Roman" panose="02020603050405020304"/>
                          <a:cs typeface="Times New Roman" panose="02020603050405020304"/>
                        </a:rPr>
                        <a:t>х</a:t>
                      </a:r>
                      <a:r>
                        <a:rPr sz="1200" spc="-40" dirty="0" smtClean="0">
                          <a:latin typeface="Times New Roman" panose="02020603050405020304"/>
                          <a:cs typeface="Times New Roman" panose="02020603050405020304"/>
                        </a:rPr>
                        <a:t> </a:t>
                      </a:r>
                      <a:r>
                        <a:rPr sz="1200" spc="-5" dirty="0" err="1">
                          <a:latin typeface="Times New Roman" panose="02020603050405020304"/>
                          <a:cs typeface="Times New Roman" panose="02020603050405020304"/>
                        </a:rPr>
                        <a:t>развивающие</a:t>
                      </a:r>
                      <a:r>
                        <a:rPr sz="1200" spc="-20" dirty="0">
                          <a:latin typeface="Times New Roman" panose="02020603050405020304"/>
                          <a:cs typeface="Times New Roman" panose="02020603050405020304"/>
                        </a:rPr>
                        <a:t> </a:t>
                      </a:r>
                      <a:r>
                        <a:rPr sz="1200" spc="-5" dirty="0" err="1">
                          <a:latin typeface="Times New Roman" panose="02020603050405020304"/>
                          <a:cs typeface="Times New Roman" panose="02020603050405020304"/>
                        </a:rPr>
                        <a:t>технологии</a:t>
                      </a:r>
                      <a:r>
                        <a:rPr sz="1200" spc="-5" dirty="0">
                          <a:latin typeface="Times New Roman" panose="02020603050405020304"/>
                          <a:cs typeface="Times New Roman" panose="02020603050405020304"/>
                        </a:rPr>
                        <a:t>.</a:t>
                      </a:r>
                      <a:endParaRPr sz="1200" dirty="0">
                        <a:latin typeface="Times New Roman" panose="02020603050405020304"/>
                        <a:cs typeface="Times New Roman" panose="02020603050405020304"/>
                      </a:endParaRPr>
                    </a:p>
                  </a:txBody>
                  <a:tcPr marL="0" marR="0" marT="41910" marB="0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grpSp>
        <p:nvGrpSpPr>
          <p:cNvPr id="80" name="object 80"/>
          <p:cNvGrpSpPr/>
          <p:nvPr/>
        </p:nvGrpSpPr>
        <p:grpSpPr>
          <a:xfrm>
            <a:off x="4050284" y="5924905"/>
            <a:ext cx="4594225" cy="389890"/>
            <a:chOff x="4050284" y="5924905"/>
            <a:chExt cx="4594225" cy="389890"/>
          </a:xfrm>
        </p:grpSpPr>
        <p:sp>
          <p:nvSpPr>
            <p:cNvPr id="81" name="object 81"/>
            <p:cNvSpPr/>
            <p:nvPr/>
          </p:nvSpPr>
          <p:spPr>
            <a:xfrm>
              <a:off x="4050284" y="5924905"/>
              <a:ext cx="4594225" cy="383540"/>
            </a:xfrm>
            <a:custGeom>
              <a:avLst/>
              <a:gdLst/>
              <a:ahLst/>
              <a:cxnLst/>
              <a:rect l="l" t="t" r="r" b="b"/>
              <a:pathLst>
                <a:path w="4594225" h="383539">
                  <a:moveTo>
                    <a:pt x="4593717" y="0"/>
                  </a:moveTo>
                  <a:lnTo>
                    <a:pt x="0" y="0"/>
                  </a:lnTo>
                  <a:lnTo>
                    <a:pt x="0" y="383171"/>
                  </a:lnTo>
                  <a:lnTo>
                    <a:pt x="4593717" y="383171"/>
                  </a:lnTo>
                  <a:lnTo>
                    <a:pt x="4593717" y="0"/>
                  </a:lnTo>
                  <a:close/>
                </a:path>
              </a:pathLst>
            </a:custGeom>
            <a:solidFill>
              <a:srgbClr val="4F81BC">
                <a:alpha val="1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2" name="object 82"/>
            <p:cNvSpPr/>
            <p:nvPr/>
          </p:nvSpPr>
          <p:spPr>
            <a:xfrm>
              <a:off x="4050284" y="6301727"/>
              <a:ext cx="4594225" cy="12700"/>
            </a:xfrm>
            <a:custGeom>
              <a:avLst/>
              <a:gdLst/>
              <a:ahLst/>
              <a:cxnLst/>
              <a:rect l="l" t="t" r="r" b="b"/>
              <a:pathLst>
                <a:path w="4594225" h="12700">
                  <a:moveTo>
                    <a:pt x="0" y="12699"/>
                  </a:moveTo>
                  <a:lnTo>
                    <a:pt x="4593717" y="12699"/>
                  </a:lnTo>
                  <a:lnTo>
                    <a:pt x="4593717" y="0"/>
                  </a:lnTo>
                  <a:lnTo>
                    <a:pt x="0" y="0"/>
                  </a:lnTo>
                  <a:lnTo>
                    <a:pt x="0" y="12699"/>
                  </a:lnTo>
                  <a:close/>
                </a:path>
              </a:pathLst>
            </a:custGeom>
            <a:solidFill>
              <a:srgbClr val="4F81BC">
                <a:alpha val="1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83" name="object 83"/>
          <p:cNvSpPr txBox="1"/>
          <p:nvPr/>
        </p:nvSpPr>
        <p:spPr>
          <a:xfrm>
            <a:off x="2250694" y="3397122"/>
            <a:ext cx="14160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>
                <a:latin typeface="Calibri" panose="020F0502020204030204"/>
                <a:cs typeface="Calibri" panose="020F0502020204030204"/>
              </a:rPr>
              <a:t>5</a:t>
            </a:r>
          </a:p>
        </p:txBody>
      </p:sp>
      <p:sp>
        <p:nvSpPr>
          <p:cNvPr id="84" name="object 84"/>
          <p:cNvSpPr/>
          <p:nvPr/>
        </p:nvSpPr>
        <p:spPr>
          <a:xfrm>
            <a:off x="8424636" y="1357518"/>
            <a:ext cx="676275" cy="328930"/>
          </a:xfrm>
          <a:custGeom>
            <a:avLst/>
            <a:gdLst/>
            <a:ahLst/>
            <a:cxnLst/>
            <a:rect l="l" t="t" r="r" b="b"/>
            <a:pathLst>
              <a:path w="676275" h="328930">
                <a:moveTo>
                  <a:pt x="61122" y="108315"/>
                </a:moveTo>
                <a:lnTo>
                  <a:pt x="81728" y="56514"/>
                </a:lnTo>
                <a:lnTo>
                  <a:pt x="151673" y="29575"/>
                </a:lnTo>
                <a:lnTo>
                  <a:pt x="169287" y="28946"/>
                </a:lnTo>
                <a:lnTo>
                  <a:pt x="186662" y="30257"/>
                </a:lnTo>
                <a:lnTo>
                  <a:pt x="203465" y="33450"/>
                </a:lnTo>
                <a:lnTo>
                  <a:pt x="219364" y="38465"/>
                </a:lnTo>
                <a:lnTo>
                  <a:pt x="240454" y="21462"/>
                </a:lnTo>
                <a:lnTo>
                  <a:pt x="268735" y="11509"/>
                </a:lnTo>
                <a:lnTo>
                  <a:pt x="300589" y="9318"/>
                </a:lnTo>
                <a:lnTo>
                  <a:pt x="332394" y="15605"/>
                </a:lnTo>
                <a:lnTo>
                  <a:pt x="339506" y="18018"/>
                </a:lnTo>
                <a:lnTo>
                  <a:pt x="345983" y="21193"/>
                </a:lnTo>
                <a:lnTo>
                  <a:pt x="351825" y="25003"/>
                </a:lnTo>
                <a:lnTo>
                  <a:pt x="368474" y="10826"/>
                </a:lnTo>
                <a:lnTo>
                  <a:pt x="391290" y="2270"/>
                </a:lnTo>
                <a:lnTo>
                  <a:pt x="417298" y="0"/>
                </a:lnTo>
                <a:lnTo>
                  <a:pt x="443519" y="4683"/>
                </a:lnTo>
                <a:lnTo>
                  <a:pt x="450248" y="7227"/>
                </a:lnTo>
                <a:lnTo>
                  <a:pt x="456489" y="10271"/>
                </a:lnTo>
                <a:lnTo>
                  <a:pt x="462182" y="13791"/>
                </a:lnTo>
                <a:lnTo>
                  <a:pt x="467268" y="17764"/>
                </a:lnTo>
                <a:lnTo>
                  <a:pt x="490983" y="5385"/>
                </a:lnTo>
                <a:lnTo>
                  <a:pt x="519068" y="174"/>
                </a:lnTo>
                <a:lnTo>
                  <a:pt x="548082" y="2297"/>
                </a:lnTo>
                <a:lnTo>
                  <a:pt x="574583" y="11922"/>
                </a:lnTo>
                <a:lnTo>
                  <a:pt x="583824" y="18061"/>
                </a:lnTo>
                <a:lnTo>
                  <a:pt x="591268" y="25130"/>
                </a:lnTo>
                <a:lnTo>
                  <a:pt x="596782" y="32960"/>
                </a:lnTo>
                <a:lnTo>
                  <a:pt x="600237" y="41386"/>
                </a:lnTo>
                <a:lnTo>
                  <a:pt x="629854" y="51234"/>
                </a:lnTo>
                <a:lnTo>
                  <a:pt x="650767" y="67310"/>
                </a:lnTo>
                <a:lnTo>
                  <a:pt x="661084" y="87409"/>
                </a:lnTo>
                <a:lnTo>
                  <a:pt x="658911" y="109331"/>
                </a:lnTo>
                <a:lnTo>
                  <a:pt x="657895" y="111871"/>
                </a:lnTo>
                <a:lnTo>
                  <a:pt x="656625" y="114284"/>
                </a:lnTo>
                <a:lnTo>
                  <a:pt x="655101" y="116697"/>
                </a:lnTo>
                <a:lnTo>
                  <a:pt x="673637" y="141720"/>
                </a:lnTo>
                <a:lnTo>
                  <a:pt x="663227" y="194099"/>
                </a:lnTo>
                <a:lnTo>
                  <a:pt x="624212" y="220160"/>
                </a:lnTo>
                <a:lnTo>
                  <a:pt x="585886" y="228965"/>
                </a:lnTo>
                <a:lnTo>
                  <a:pt x="578494" y="252271"/>
                </a:lnTo>
                <a:lnTo>
                  <a:pt x="558851" y="271208"/>
                </a:lnTo>
                <a:lnTo>
                  <a:pt x="529897" y="283882"/>
                </a:lnTo>
                <a:lnTo>
                  <a:pt x="494573" y="288401"/>
                </a:lnTo>
                <a:lnTo>
                  <a:pt x="482119" y="287813"/>
                </a:lnTo>
                <a:lnTo>
                  <a:pt x="469999" y="286083"/>
                </a:lnTo>
                <a:lnTo>
                  <a:pt x="458354" y="283257"/>
                </a:lnTo>
                <a:lnTo>
                  <a:pt x="447329" y="279384"/>
                </a:lnTo>
                <a:lnTo>
                  <a:pt x="427464" y="303922"/>
                </a:lnTo>
                <a:lnTo>
                  <a:pt x="396037" y="320913"/>
                </a:lnTo>
                <a:lnTo>
                  <a:pt x="357300" y="328854"/>
                </a:lnTo>
                <a:lnTo>
                  <a:pt x="315503" y="326247"/>
                </a:lnTo>
                <a:lnTo>
                  <a:pt x="298553" y="321752"/>
                </a:lnTo>
                <a:lnTo>
                  <a:pt x="283150" y="315436"/>
                </a:lnTo>
                <a:lnTo>
                  <a:pt x="269605" y="307476"/>
                </a:lnTo>
                <a:lnTo>
                  <a:pt x="258226" y="298053"/>
                </a:lnTo>
                <a:lnTo>
                  <a:pt x="212967" y="308750"/>
                </a:lnTo>
                <a:lnTo>
                  <a:pt x="166659" y="307149"/>
                </a:lnTo>
                <a:lnTo>
                  <a:pt x="124638" y="294141"/>
                </a:lnTo>
                <a:lnTo>
                  <a:pt x="92237" y="270621"/>
                </a:lnTo>
                <a:lnTo>
                  <a:pt x="91856" y="270113"/>
                </a:lnTo>
                <a:lnTo>
                  <a:pt x="91348" y="269605"/>
                </a:lnTo>
                <a:lnTo>
                  <a:pt x="90967" y="269097"/>
                </a:lnTo>
                <a:lnTo>
                  <a:pt x="63940" y="267640"/>
                </a:lnTo>
                <a:lnTo>
                  <a:pt x="40675" y="259730"/>
                </a:lnTo>
                <a:lnTo>
                  <a:pt x="23602" y="246630"/>
                </a:lnTo>
                <a:lnTo>
                  <a:pt x="15148" y="229600"/>
                </a:lnTo>
                <a:lnTo>
                  <a:pt x="15055" y="219749"/>
                </a:lnTo>
                <a:lnTo>
                  <a:pt x="18117" y="210232"/>
                </a:lnTo>
                <a:lnTo>
                  <a:pt x="24203" y="201382"/>
                </a:lnTo>
                <a:lnTo>
                  <a:pt x="33182" y="193532"/>
                </a:lnTo>
                <a:lnTo>
                  <a:pt x="12977" y="181526"/>
                </a:lnTo>
                <a:lnTo>
                  <a:pt x="1654" y="165877"/>
                </a:lnTo>
                <a:lnTo>
                  <a:pt x="0" y="148562"/>
                </a:lnTo>
                <a:lnTo>
                  <a:pt x="8798" y="131556"/>
                </a:lnTo>
                <a:lnTo>
                  <a:pt x="18466" y="123047"/>
                </a:lnTo>
                <a:lnTo>
                  <a:pt x="30706" y="116347"/>
                </a:lnTo>
                <a:lnTo>
                  <a:pt x="44946" y="111696"/>
                </a:lnTo>
                <a:lnTo>
                  <a:pt x="60614" y="109331"/>
                </a:lnTo>
                <a:lnTo>
                  <a:pt x="61122" y="108315"/>
                </a:lnTo>
                <a:close/>
              </a:path>
              <a:path w="676275" h="328930">
                <a:moveTo>
                  <a:pt x="73568" y="198358"/>
                </a:moveTo>
                <a:lnTo>
                  <a:pt x="63214" y="198334"/>
                </a:lnTo>
                <a:lnTo>
                  <a:pt x="53026" y="197310"/>
                </a:lnTo>
                <a:lnTo>
                  <a:pt x="43172" y="195286"/>
                </a:lnTo>
                <a:lnTo>
                  <a:pt x="33817" y="192262"/>
                </a:lnTo>
              </a:path>
              <a:path w="676275" h="328930">
                <a:moveTo>
                  <a:pt x="108493" y="264779"/>
                </a:moveTo>
                <a:lnTo>
                  <a:pt x="103032" y="266176"/>
                </a:lnTo>
                <a:lnTo>
                  <a:pt x="97190" y="267192"/>
                </a:lnTo>
                <a:lnTo>
                  <a:pt x="91221" y="267700"/>
                </a:lnTo>
              </a:path>
              <a:path w="676275" h="328930">
                <a:moveTo>
                  <a:pt x="258099" y="296656"/>
                </a:moveTo>
                <a:lnTo>
                  <a:pt x="253908" y="292592"/>
                </a:lnTo>
                <a:lnTo>
                  <a:pt x="250479" y="288147"/>
                </a:lnTo>
                <a:lnTo>
                  <a:pt x="247685" y="283448"/>
                </a:lnTo>
              </a:path>
              <a:path w="676275" h="328930">
                <a:moveTo>
                  <a:pt x="451520" y="263636"/>
                </a:moveTo>
                <a:lnTo>
                  <a:pt x="450885" y="268589"/>
                </a:lnTo>
                <a:lnTo>
                  <a:pt x="449488" y="273415"/>
                </a:lnTo>
                <a:lnTo>
                  <a:pt x="447329" y="278241"/>
                </a:lnTo>
              </a:path>
              <a:path w="676275" h="328930">
                <a:moveTo>
                  <a:pt x="534578" y="173720"/>
                </a:moveTo>
                <a:lnTo>
                  <a:pt x="555805" y="183249"/>
                </a:lnTo>
                <a:lnTo>
                  <a:pt x="571900" y="196040"/>
                </a:lnTo>
                <a:lnTo>
                  <a:pt x="582066" y="211260"/>
                </a:lnTo>
                <a:lnTo>
                  <a:pt x="585505" y="228076"/>
                </a:lnTo>
              </a:path>
              <a:path w="676275" h="328930">
                <a:moveTo>
                  <a:pt x="654720" y="115808"/>
                </a:moveTo>
                <a:lnTo>
                  <a:pt x="650420" y="121538"/>
                </a:lnTo>
                <a:lnTo>
                  <a:pt x="645179" y="126888"/>
                </a:lnTo>
                <a:lnTo>
                  <a:pt x="639058" y="131810"/>
                </a:lnTo>
                <a:lnTo>
                  <a:pt x="632114" y="136255"/>
                </a:lnTo>
              </a:path>
              <a:path w="676275" h="328930">
                <a:moveTo>
                  <a:pt x="600364" y="40243"/>
                </a:moveTo>
                <a:lnTo>
                  <a:pt x="601126" y="43418"/>
                </a:lnTo>
                <a:lnTo>
                  <a:pt x="601634" y="46593"/>
                </a:lnTo>
                <a:lnTo>
                  <a:pt x="601507" y="49768"/>
                </a:lnTo>
              </a:path>
              <a:path w="676275" h="328930">
                <a:moveTo>
                  <a:pt x="455457" y="28940"/>
                </a:moveTo>
                <a:lnTo>
                  <a:pt x="458505" y="24495"/>
                </a:lnTo>
                <a:lnTo>
                  <a:pt x="462315" y="20431"/>
                </a:lnTo>
                <a:lnTo>
                  <a:pt x="467141" y="16621"/>
                </a:lnTo>
              </a:path>
              <a:path w="676275" h="328930">
                <a:moveTo>
                  <a:pt x="346872" y="34782"/>
                </a:moveTo>
                <a:lnTo>
                  <a:pt x="348015" y="31099"/>
                </a:lnTo>
                <a:lnTo>
                  <a:pt x="349920" y="27543"/>
                </a:lnTo>
                <a:lnTo>
                  <a:pt x="352460" y="24241"/>
                </a:lnTo>
              </a:path>
              <a:path w="676275" h="328930">
                <a:moveTo>
                  <a:pt x="219364" y="38465"/>
                </a:moveTo>
                <a:lnTo>
                  <a:pt x="226730" y="41259"/>
                </a:lnTo>
                <a:lnTo>
                  <a:pt x="233588" y="44688"/>
                </a:lnTo>
                <a:lnTo>
                  <a:pt x="239684" y="48625"/>
                </a:lnTo>
              </a:path>
              <a:path w="676275" h="328930">
                <a:moveTo>
                  <a:pt x="64678" y="119110"/>
                </a:moveTo>
                <a:lnTo>
                  <a:pt x="63027" y="115554"/>
                </a:lnTo>
                <a:lnTo>
                  <a:pt x="61884" y="111998"/>
                </a:lnTo>
                <a:lnTo>
                  <a:pt x="61122" y="108315"/>
                </a:lnTo>
              </a:path>
            </a:pathLst>
          </a:custGeom>
          <a:ln w="24384">
            <a:solidFill>
              <a:srgbClr val="00AF5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5" name="object 85"/>
          <p:cNvSpPr txBox="1"/>
          <p:nvPr/>
        </p:nvSpPr>
        <p:spPr>
          <a:xfrm>
            <a:off x="8669781" y="1347978"/>
            <a:ext cx="14160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>
                <a:latin typeface="Calibri" panose="020F0502020204030204"/>
                <a:cs typeface="Calibri" panose="020F0502020204030204"/>
              </a:rPr>
              <a:t>4</a:t>
            </a:r>
          </a:p>
        </p:txBody>
      </p:sp>
      <p:sp>
        <p:nvSpPr>
          <p:cNvPr id="86" name="object 86"/>
          <p:cNvSpPr txBox="1"/>
          <p:nvPr/>
        </p:nvSpPr>
        <p:spPr>
          <a:xfrm>
            <a:off x="8743442" y="6500266"/>
            <a:ext cx="153670" cy="1778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240"/>
              </a:lnSpc>
            </a:pPr>
            <a:fld id="{81D60167-4931-47E6-BA6A-407CBD079E47}" type="slidenum">
              <a:rPr sz="1200" b="1">
                <a:solidFill>
                  <a:srgbClr val="205868"/>
                </a:solidFill>
                <a:latin typeface="Calibri" panose="020F0502020204030204"/>
                <a:cs typeface="Calibri" panose="020F0502020204030204"/>
              </a:rPr>
              <a:t>6</a:t>
            </a:fld>
            <a:endParaRPr sz="1200">
              <a:latin typeface="Calibri" panose="020F0502020204030204"/>
              <a:cs typeface="Calibri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18207318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/>
          <a:stretch>
            <a:fillRect/>
          </a:stretch>
        </p:blipFill>
        <p:spPr>
          <a:xfrm>
            <a:off x="124968" y="33528"/>
            <a:ext cx="719328" cy="926592"/>
          </a:xfrm>
          <a:prstGeom prst="rect">
            <a:avLst/>
          </a:prstGeom>
        </p:spPr>
      </p:pic>
      <p:pic>
        <p:nvPicPr>
          <p:cNvPr id="3" name="object 3"/>
          <p:cNvPicPr/>
          <p:nvPr/>
        </p:nvPicPr>
        <p:blipFill>
          <a:blip r:embed="rId3"/>
          <a:stretch>
            <a:fillRect/>
          </a:stretch>
        </p:blipFill>
        <p:spPr>
          <a:xfrm>
            <a:off x="1170432" y="527304"/>
            <a:ext cx="6936632" cy="185341"/>
          </a:xfrm>
          <a:prstGeom prst="rect">
            <a:avLst/>
          </a:prstGeom>
        </p:spPr>
      </p:pic>
      <p:sp>
        <p:nvSpPr>
          <p:cNvPr id="4" name="object 4"/>
          <p:cNvSpPr txBox="1"/>
          <p:nvPr/>
        </p:nvSpPr>
        <p:spPr>
          <a:xfrm>
            <a:off x="1163523" y="216154"/>
            <a:ext cx="4706620" cy="7480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600" b="1">
                <a:latin typeface="Times New Roman" panose="02020603050405020304"/>
                <a:cs typeface="Times New Roman" panose="02020603050405020304"/>
              </a:rPr>
              <a:t>Челябинская</a:t>
            </a:r>
            <a:r>
              <a:rPr sz="1600" b="1" spc="-75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600" b="1" spc="-5">
                <a:latin typeface="Times New Roman" panose="02020603050405020304"/>
                <a:cs typeface="Times New Roman" panose="02020603050405020304"/>
              </a:rPr>
              <a:t>область</a:t>
            </a:r>
            <a:endParaRPr sz="1600">
              <a:latin typeface="Times New Roman" panose="02020603050405020304"/>
              <a:cs typeface="Times New Roman" panose="02020603050405020304"/>
            </a:endParaRPr>
          </a:p>
          <a:p>
            <a:pPr>
              <a:lnSpc>
                <a:spcPct val="100000"/>
              </a:lnSpc>
            </a:pPr>
            <a:endParaRPr sz="1600">
              <a:latin typeface="Times New Roman" panose="02020603050405020304"/>
              <a:cs typeface="Times New Roman" panose="02020603050405020304"/>
            </a:endParaRPr>
          </a:p>
          <a:p>
            <a:pPr marL="2277110">
              <a:lnSpc>
                <a:spcPct val="100000"/>
              </a:lnSpc>
            </a:pPr>
            <a:r>
              <a:rPr sz="1600" b="1" spc="5">
                <a:latin typeface="Times New Roman" panose="02020603050405020304"/>
                <a:cs typeface="Times New Roman" panose="02020603050405020304"/>
              </a:rPr>
              <a:t>План</a:t>
            </a:r>
            <a:r>
              <a:rPr sz="1600" b="1" spc="-45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600" b="1" spc="5">
                <a:latin typeface="Times New Roman" panose="02020603050405020304"/>
                <a:cs typeface="Times New Roman" panose="02020603050405020304"/>
              </a:rPr>
              <a:t>реализации</a:t>
            </a:r>
            <a:r>
              <a:rPr sz="1600" b="1" spc="-95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600" b="1" spc="5">
                <a:latin typeface="Times New Roman" panose="02020603050405020304"/>
                <a:cs typeface="Times New Roman" panose="02020603050405020304"/>
              </a:rPr>
              <a:t>проекта</a:t>
            </a:r>
            <a:endParaRPr sz="1600">
              <a:latin typeface="Times New Roman" panose="02020603050405020304"/>
              <a:cs typeface="Times New Roman" panose="02020603050405020304"/>
            </a:endParaRPr>
          </a:p>
        </p:txBody>
      </p:sp>
      <p:pic>
        <p:nvPicPr>
          <p:cNvPr id="5" name="object 5"/>
          <p:cNvPicPr/>
          <p:nvPr/>
        </p:nvPicPr>
        <p:blipFill>
          <a:blip r:embed="rId3"/>
          <a:stretch>
            <a:fillRect/>
          </a:stretch>
        </p:blipFill>
        <p:spPr>
          <a:xfrm>
            <a:off x="1405127" y="6321552"/>
            <a:ext cx="6933594" cy="185341"/>
          </a:xfrm>
          <a:prstGeom prst="rect">
            <a:avLst/>
          </a:prstGeom>
        </p:spPr>
      </p:pic>
      <p:graphicFrame>
        <p:nvGraphicFramePr>
          <p:cNvPr id="6" name="object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20517955"/>
              </p:ext>
            </p:extLst>
          </p:nvPr>
        </p:nvGraphicFramePr>
        <p:xfrm>
          <a:off x="323634" y="1061466"/>
          <a:ext cx="8641080" cy="531599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7621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09626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29603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2009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76657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640334">
                <a:tc>
                  <a:txBody>
                    <a:bodyPr/>
                    <a:lstStyle/>
                    <a:p>
                      <a:pPr marL="534035">
                        <a:lnSpc>
                          <a:spcPct val="100000"/>
                        </a:lnSpc>
                        <a:spcBef>
                          <a:spcPts val="285"/>
                        </a:spcBef>
                      </a:pPr>
                      <a:r>
                        <a:rPr sz="1300" b="1" spc="-10">
                          <a:solidFill>
                            <a:srgbClr val="FFFFFF"/>
                          </a:solidFill>
                          <a:latin typeface="Calibri" panose="020F0502020204030204"/>
                          <a:cs typeface="Calibri" panose="020F0502020204030204"/>
                        </a:rPr>
                        <a:t>Проблема</a:t>
                      </a:r>
                      <a:endParaRPr sz="1300">
                        <a:latin typeface="Calibri" panose="020F0502020204030204"/>
                        <a:cs typeface="Calibri" panose="020F0502020204030204"/>
                      </a:endParaRPr>
                    </a:p>
                  </a:txBody>
                  <a:tcPr marL="0" marR="0" marT="3619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00AFEF"/>
                    </a:solidFill>
                  </a:tcPr>
                </a:tc>
                <a:tc>
                  <a:txBody>
                    <a:bodyPr/>
                    <a:lstStyle/>
                    <a:p>
                      <a:pPr marL="165100">
                        <a:lnSpc>
                          <a:spcPct val="100000"/>
                        </a:lnSpc>
                        <a:spcBef>
                          <a:spcPts val="285"/>
                        </a:spcBef>
                      </a:pPr>
                      <a:r>
                        <a:rPr sz="1300" b="1" spc="-5">
                          <a:solidFill>
                            <a:srgbClr val="FFFFFF"/>
                          </a:solidFill>
                          <a:latin typeface="Calibri" panose="020F0502020204030204"/>
                          <a:cs typeface="Calibri" panose="020F0502020204030204"/>
                        </a:rPr>
                        <a:t>Мероприятия</a:t>
                      </a:r>
                      <a:r>
                        <a:rPr sz="1300" b="1" spc="50">
                          <a:solidFill>
                            <a:srgbClr val="FFFFFF"/>
                          </a:solidFill>
                          <a:latin typeface="Calibri" panose="020F0502020204030204"/>
                          <a:cs typeface="Calibri" panose="020F0502020204030204"/>
                        </a:rPr>
                        <a:t> </a:t>
                      </a:r>
                      <a:r>
                        <a:rPr sz="1300" b="1" spc="-5">
                          <a:solidFill>
                            <a:srgbClr val="FFFFFF"/>
                          </a:solidFill>
                          <a:latin typeface="Calibri" panose="020F0502020204030204"/>
                          <a:cs typeface="Calibri" panose="020F0502020204030204"/>
                        </a:rPr>
                        <a:t>по</a:t>
                      </a:r>
                      <a:r>
                        <a:rPr sz="1300" b="1" spc="5">
                          <a:solidFill>
                            <a:srgbClr val="FFFFFF"/>
                          </a:solidFill>
                          <a:latin typeface="Calibri" panose="020F0502020204030204"/>
                          <a:cs typeface="Calibri" panose="020F0502020204030204"/>
                        </a:rPr>
                        <a:t> </a:t>
                      </a:r>
                      <a:r>
                        <a:rPr sz="1300" b="1" spc="-10">
                          <a:solidFill>
                            <a:srgbClr val="FFFFFF"/>
                          </a:solidFill>
                          <a:latin typeface="Calibri" panose="020F0502020204030204"/>
                          <a:cs typeface="Calibri" panose="020F0502020204030204"/>
                        </a:rPr>
                        <a:t>решению</a:t>
                      </a:r>
                      <a:r>
                        <a:rPr sz="1300" b="1" spc="5">
                          <a:solidFill>
                            <a:srgbClr val="FFFFFF"/>
                          </a:solidFill>
                          <a:latin typeface="Calibri" panose="020F0502020204030204"/>
                          <a:cs typeface="Calibri" panose="020F0502020204030204"/>
                        </a:rPr>
                        <a:t> </a:t>
                      </a:r>
                      <a:r>
                        <a:rPr sz="1300" b="1" spc="-10">
                          <a:solidFill>
                            <a:srgbClr val="FFFFFF"/>
                          </a:solidFill>
                          <a:latin typeface="Calibri" panose="020F0502020204030204"/>
                          <a:cs typeface="Calibri" panose="020F0502020204030204"/>
                        </a:rPr>
                        <a:t>проблемы</a:t>
                      </a:r>
                      <a:endParaRPr sz="1300">
                        <a:latin typeface="Calibri" panose="020F0502020204030204"/>
                        <a:cs typeface="Calibri" panose="020F0502020204030204"/>
                      </a:endParaRPr>
                    </a:p>
                  </a:txBody>
                  <a:tcPr marL="0" marR="0" marT="3619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00AFEF"/>
                    </a:solidFill>
                  </a:tcPr>
                </a:tc>
                <a:tc>
                  <a:txBody>
                    <a:bodyPr/>
                    <a:lstStyle/>
                    <a:p>
                      <a:pPr marL="105410">
                        <a:lnSpc>
                          <a:spcPct val="100000"/>
                        </a:lnSpc>
                        <a:spcBef>
                          <a:spcPts val="285"/>
                        </a:spcBef>
                      </a:pPr>
                      <a:r>
                        <a:rPr sz="1300" b="1" spc="-5">
                          <a:solidFill>
                            <a:srgbClr val="FFFFFF"/>
                          </a:solidFill>
                          <a:latin typeface="Calibri" panose="020F0502020204030204"/>
                          <a:cs typeface="Calibri" panose="020F0502020204030204"/>
                        </a:rPr>
                        <a:t>Ответственный</a:t>
                      </a:r>
                      <a:endParaRPr sz="1300">
                        <a:latin typeface="Calibri" panose="020F0502020204030204"/>
                        <a:cs typeface="Calibri" panose="020F0502020204030204"/>
                      </a:endParaRPr>
                    </a:p>
                  </a:txBody>
                  <a:tcPr marL="0" marR="0" marT="3619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00AFEF"/>
                    </a:solidFill>
                  </a:tcPr>
                </a:tc>
                <a:tc>
                  <a:txBody>
                    <a:bodyPr/>
                    <a:lstStyle/>
                    <a:p>
                      <a:pPr marL="197485">
                        <a:lnSpc>
                          <a:spcPct val="100000"/>
                        </a:lnSpc>
                        <a:spcBef>
                          <a:spcPts val="285"/>
                        </a:spcBef>
                      </a:pPr>
                      <a:r>
                        <a:rPr sz="1300" b="1">
                          <a:solidFill>
                            <a:srgbClr val="FFFFFF"/>
                          </a:solidFill>
                          <a:latin typeface="Calibri" panose="020F0502020204030204"/>
                          <a:cs typeface="Calibri" panose="020F0502020204030204"/>
                        </a:rPr>
                        <a:t>срок</a:t>
                      </a:r>
                      <a:endParaRPr sz="1300">
                        <a:latin typeface="Calibri" panose="020F0502020204030204"/>
                        <a:cs typeface="Calibri" panose="020F0502020204030204"/>
                      </a:endParaRPr>
                    </a:p>
                  </a:txBody>
                  <a:tcPr marL="0" marR="0" marT="3619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00AFEF"/>
                    </a:solidFill>
                  </a:tcPr>
                </a:tc>
                <a:tc>
                  <a:txBody>
                    <a:bodyPr/>
                    <a:lstStyle/>
                    <a:p>
                      <a:pPr marL="3810" algn="ctr">
                        <a:lnSpc>
                          <a:spcPct val="100000"/>
                        </a:lnSpc>
                        <a:spcBef>
                          <a:spcPts val="285"/>
                        </a:spcBef>
                      </a:pPr>
                      <a:r>
                        <a:rPr sz="1300" b="1" spc="-5">
                          <a:solidFill>
                            <a:srgbClr val="FFFFFF"/>
                          </a:solidFill>
                          <a:latin typeface="Calibri" panose="020F0502020204030204"/>
                          <a:cs typeface="Calibri" panose="020F0502020204030204"/>
                        </a:rPr>
                        <a:t>Ожидаемый</a:t>
                      </a:r>
                      <a:endParaRPr sz="1300">
                        <a:latin typeface="Calibri"/>
                        <a:cs typeface="Calibri"/>
                      </a:endParaRPr>
                    </a:p>
                    <a:p>
                      <a:pPr marL="6350" algn="ctr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1300" b="1" spc="-15">
                          <a:solidFill>
                            <a:srgbClr val="FFFFFF"/>
                          </a:solidFill>
                          <a:latin typeface="Calibri" panose="020F0502020204030204"/>
                          <a:cs typeface="Calibri" panose="020F0502020204030204"/>
                        </a:rPr>
                        <a:t>результат</a:t>
                      </a:r>
                      <a:endParaRPr sz="1300">
                        <a:latin typeface="Calibri" panose="020F0502020204030204"/>
                        <a:cs typeface="Calibri" panose="020F0502020204030204"/>
                      </a:endParaRPr>
                    </a:p>
                  </a:txBody>
                  <a:tcPr marL="0" marR="0" marT="3619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00AFE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310639">
                <a:tc>
                  <a:txBody>
                    <a:bodyPr/>
                    <a:lstStyle/>
                    <a:p>
                      <a:pPr marL="91440" marR="84455">
                        <a:lnSpc>
                          <a:spcPct val="100000"/>
                        </a:lnSpc>
                        <a:spcBef>
                          <a:spcPts val="325"/>
                        </a:spcBef>
                        <a:tabLst>
                          <a:tab pos="1600835" algn="l"/>
                        </a:tabLst>
                      </a:pPr>
                      <a:r>
                        <a:rPr sz="1000" dirty="0">
                          <a:latin typeface="Times New Roman" panose="02020603050405020304"/>
                          <a:cs typeface="Times New Roman" panose="02020603050405020304"/>
                        </a:rPr>
                        <a:t>1</a:t>
                      </a:r>
                      <a:r>
                        <a:rPr sz="1000" spc="135" dirty="0">
                          <a:latin typeface="Times New Roman" panose="02020603050405020304"/>
                          <a:cs typeface="Times New Roman" panose="02020603050405020304"/>
                        </a:rPr>
                        <a:t> </a:t>
                      </a:r>
                      <a:r>
                        <a:rPr sz="1000" dirty="0" err="1" smtClean="0">
                          <a:latin typeface="Times New Roman" panose="02020603050405020304"/>
                          <a:cs typeface="Times New Roman" panose="02020603050405020304"/>
                        </a:rPr>
                        <a:t>Созда</a:t>
                      </a:r>
                      <a:r>
                        <a:rPr lang="ru-RU" sz="1000" dirty="0" err="1" smtClean="0">
                          <a:latin typeface="Times New Roman" panose="02020603050405020304"/>
                          <a:cs typeface="Times New Roman" panose="02020603050405020304"/>
                        </a:rPr>
                        <a:t>ние</a:t>
                      </a:r>
                      <a:r>
                        <a:rPr sz="1000" spc="114" dirty="0" smtClean="0">
                          <a:latin typeface="Times New Roman" panose="02020603050405020304"/>
                          <a:cs typeface="Times New Roman" panose="02020603050405020304"/>
                        </a:rPr>
                        <a:t> </a:t>
                      </a:r>
                      <a:r>
                        <a:rPr sz="1000" spc="-5" dirty="0" err="1">
                          <a:latin typeface="Times New Roman" panose="02020603050405020304"/>
                          <a:cs typeface="Times New Roman" panose="02020603050405020304"/>
                        </a:rPr>
                        <a:t>условия</a:t>
                      </a:r>
                      <a:r>
                        <a:rPr sz="1000" spc="140" dirty="0">
                          <a:latin typeface="Times New Roman" panose="02020603050405020304"/>
                          <a:cs typeface="Times New Roman" panose="02020603050405020304"/>
                        </a:rPr>
                        <a:t> </a:t>
                      </a:r>
                      <a:r>
                        <a:rPr sz="1000" dirty="0" err="1">
                          <a:latin typeface="Times New Roman" panose="02020603050405020304"/>
                          <a:cs typeface="Times New Roman" panose="02020603050405020304"/>
                        </a:rPr>
                        <a:t>для</a:t>
                      </a:r>
                      <a:r>
                        <a:rPr sz="1000" dirty="0">
                          <a:latin typeface="Times New Roman" panose="02020603050405020304"/>
                          <a:cs typeface="Times New Roman" panose="02020603050405020304"/>
                        </a:rPr>
                        <a:t> </a:t>
                      </a:r>
                      <a:r>
                        <a:rPr sz="1000" spc="-235" dirty="0">
                          <a:latin typeface="Times New Roman" panose="02020603050405020304"/>
                          <a:cs typeface="Times New Roman" panose="02020603050405020304"/>
                        </a:rPr>
                        <a:t> </a:t>
                      </a:r>
                      <a:r>
                        <a:rPr sz="1000" spc="-5" dirty="0" err="1">
                          <a:latin typeface="Times New Roman" panose="02020603050405020304"/>
                          <a:cs typeface="Times New Roman" panose="02020603050405020304"/>
                        </a:rPr>
                        <a:t>обеспечения</a:t>
                      </a:r>
                      <a:r>
                        <a:rPr sz="1000" spc="-5" dirty="0">
                          <a:latin typeface="Times New Roman" panose="02020603050405020304"/>
                          <a:cs typeface="Times New Roman" panose="02020603050405020304"/>
                        </a:rPr>
                        <a:t> </a:t>
                      </a:r>
                      <a:r>
                        <a:rPr sz="1000" dirty="0">
                          <a:latin typeface="Times New Roman" panose="02020603050405020304"/>
                          <a:cs typeface="Times New Roman" panose="02020603050405020304"/>
                        </a:rPr>
                        <a:t> </a:t>
                      </a:r>
                      <a:r>
                        <a:rPr sz="1000" spc="-5" dirty="0" err="1">
                          <a:latin typeface="Times New Roman" panose="02020603050405020304"/>
                          <a:cs typeface="Times New Roman" panose="02020603050405020304"/>
                        </a:rPr>
                        <a:t>индивидуализации</a:t>
                      </a:r>
                      <a:r>
                        <a:rPr sz="1000" spc="-5" dirty="0">
                          <a:latin typeface="Times New Roman" panose="02020603050405020304"/>
                          <a:cs typeface="Times New Roman" panose="02020603050405020304"/>
                        </a:rPr>
                        <a:t> </a:t>
                      </a:r>
                      <a:r>
                        <a:rPr sz="1000" dirty="0">
                          <a:latin typeface="Times New Roman" panose="02020603050405020304"/>
                          <a:cs typeface="Times New Roman" panose="02020603050405020304"/>
                        </a:rPr>
                        <a:t> </a:t>
                      </a:r>
                      <a:r>
                        <a:rPr sz="1000" spc="-25" dirty="0">
                          <a:latin typeface="Times New Roman" panose="02020603050405020304"/>
                          <a:cs typeface="Times New Roman" panose="02020603050405020304"/>
                        </a:rPr>
                        <a:t>о</a:t>
                      </a:r>
                      <a:r>
                        <a:rPr sz="1000" spc="-10" dirty="0">
                          <a:latin typeface="Times New Roman" panose="02020603050405020304"/>
                          <a:cs typeface="Times New Roman" panose="02020603050405020304"/>
                        </a:rPr>
                        <a:t>б</a:t>
                      </a:r>
                      <a:r>
                        <a:rPr sz="1000" dirty="0">
                          <a:latin typeface="Times New Roman" panose="02020603050405020304"/>
                          <a:cs typeface="Times New Roman" panose="02020603050405020304"/>
                        </a:rPr>
                        <a:t>р</a:t>
                      </a:r>
                      <a:r>
                        <a:rPr sz="1000" spc="5" dirty="0">
                          <a:latin typeface="Times New Roman" panose="02020603050405020304"/>
                          <a:cs typeface="Times New Roman" panose="02020603050405020304"/>
                        </a:rPr>
                        <a:t>аз</a:t>
                      </a:r>
                      <a:r>
                        <a:rPr sz="1000" spc="-25" dirty="0">
                          <a:latin typeface="Times New Roman" panose="02020603050405020304"/>
                          <a:cs typeface="Times New Roman" panose="02020603050405020304"/>
                        </a:rPr>
                        <a:t>о</a:t>
                      </a:r>
                      <a:r>
                        <a:rPr sz="1000" dirty="0">
                          <a:latin typeface="Times New Roman" panose="02020603050405020304"/>
                          <a:cs typeface="Times New Roman" panose="02020603050405020304"/>
                        </a:rPr>
                        <a:t>в</a:t>
                      </a:r>
                      <a:r>
                        <a:rPr sz="1000" spc="5" dirty="0">
                          <a:latin typeface="Times New Roman" panose="02020603050405020304"/>
                          <a:cs typeface="Times New Roman" panose="02020603050405020304"/>
                        </a:rPr>
                        <a:t>а</a:t>
                      </a:r>
                      <a:r>
                        <a:rPr sz="1000" spc="10" dirty="0">
                          <a:latin typeface="Times New Roman" panose="02020603050405020304"/>
                          <a:cs typeface="Times New Roman" panose="02020603050405020304"/>
                        </a:rPr>
                        <a:t>т</a:t>
                      </a:r>
                      <a:r>
                        <a:rPr sz="1000" spc="-15" dirty="0">
                          <a:latin typeface="Times New Roman" panose="02020603050405020304"/>
                          <a:cs typeface="Times New Roman" panose="02020603050405020304"/>
                        </a:rPr>
                        <a:t>е</a:t>
                      </a:r>
                      <a:r>
                        <a:rPr sz="1000" dirty="0">
                          <a:latin typeface="Times New Roman" panose="02020603050405020304"/>
                          <a:cs typeface="Times New Roman" panose="02020603050405020304"/>
                        </a:rPr>
                        <a:t>ль</a:t>
                      </a:r>
                      <a:r>
                        <a:rPr sz="1000" spc="5" dirty="0">
                          <a:latin typeface="Times New Roman" panose="02020603050405020304"/>
                          <a:cs typeface="Times New Roman" panose="02020603050405020304"/>
                        </a:rPr>
                        <a:t>н</a:t>
                      </a:r>
                      <a:r>
                        <a:rPr sz="1000" spc="-25" dirty="0">
                          <a:latin typeface="Times New Roman" panose="02020603050405020304"/>
                          <a:cs typeface="Times New Roman" panose="02020603050405020304"/>
                        </a:rPr>
                        <a:t>о</a:t>
                      </a:r>
                      <a:r>
                        <a:rPr sz="1000" dirty="0">
                          <a:latin typeface="Times New Roman" panose="02020603050405020304"/>
                          <a:cs typeface="Times New Roman" panose="02020603050405020304"/>
                        </a:rPr>
                        <a:t>й	и  </a:t>
                      </a:r>
                      <a:r>
                        <a:rPr sz="1000" spc="-5" dirty="0" err="1">
                          <a:latin typeface="Times New Roman" panose="02020603050405020304"/>
                          <a:cs typeface="Times New Roman" panose="02020603050405020304"/>
                        </a:rPr>
                        <a:t>воспитательной</a:t>
                      </a:r>
                      <a:r>
                        <a:rPr sz="1000" spc="-5" dirty="0">
                          <a:latin typeface="Times New Roman" panose="02020603050405020304"/>
                          <a:cs typeface="Times New Roman" panose="02020603050405020304"/>
                        </a:rPr>
                        <a:t> </a:t>
                      </a:r>
                      <a:r>
                        <a:rPr sz="1000" dirty="0">
                          <a:latin typeface="Times New Roman" panose="02020603050405020304"/>
                          <a:cs typeface="Times New Roman" panose="02020603050405020304"/>
                        </a:rPr>
                        <a:t> </a:t>
                      </a:r>
                      <a:r>
                        <a:rPr sz="1000" spc="-10" dirty="0" err="1">
                          <a:latin typeface="Times New Roman" panose="02020603050405020304"/>
                          <a:cs typeface="Times New Roman" panose="02020603050405020304"/>
                        </a:rPr>
                        <a:t>деятельности</a:t>
                      </a:r>
                      <a:r>
                        <a:rPr sz="1000" spc="90" dirty="0">
                          <a:latin typeface="Times New Roman" panose="02020603050405020304"/>
                          <a:cs typeface="Times New Roman" panose="02020603050405020304"/>
                        </a:rPr>
                        <a:t> </a:t>
                      </a:r>
                      <a:r>
                        <a:rPr sz="1000" dirty="0">
                          <a:latin typeface="Times New Roman" panose="02020603050405020304"/>
                          <a:cs typeface="Times New Roman" panose="02020603050405020304"/>
                        </a:rPr>
                        <a:t>в</a:t>
                      </a:r>
                      <a:r>
                        <a:rPr sz="1000" spc="-15" dirty="0">
                          <a:latin typeface="Times New Roman" panose="02020603050405020304"/>
                          <a:cs typeface="Times New Roman" panose="02020603050405020304"/>
                        </a:rPr>
                        <a:t> </a:t>
                      </a:r>
                      <a:r>
                        <a:rPr sz="1000" dirty="0">
                          <a:latin typeface="Times New Roman" panose="02020603050405020304"/>
                          <a:cs typeface="Times New Roman" panose="02020603050405020304"/>
                        </a:rPr>
                        <a:t>ДОУ</a:t>
                      </a:r>
                    </a:p>
                  </a:txBody>
                  <a:tcPr marL="0" marR="0" marT="4127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9EDFFD"/>
                    </a:solidFill>
                  </a:tcPr>
                </a:tc>
                <a:tc>
                  <a:txBody>
                    <a:bodyPr/>
                    <a:lstStyle/>
                    <a:p>
                      <a:pPr marL="67310" marR="142875" indent="30480">
                        <a:lnSpc>
                          <a:spcPts val="1200"/>
                        </a:lnSpc>
                        <a:spcBef>
                          <a:spcPts val="5"/>
                        </a:spcBef>
                      </a:pPr>
                      <a:r>
                        <a:rPr sz="1000" spc="-10">
                          <a:latin typeface="Times New Roman" panose="02020603050405020304"/>
                          <a:cs typeface="Times New Roman" panose="02020603050405020304"/>
                        </a:rPr>
                        <a:t>Проведение</a:t>
                      </a:r>
                      <a:r>
                        <a:rPr sz="1000" spc="-5">
                          <a:latin typeface="Times New Roman" panose="02020603050405020304"/>
                          <a:cs typeface="Times New Roman" panose="02020603050405020304"/>
                        </a:rPr>
                        <a:t> мероприятий </a:t>
                      </a:r>
                      <a:r>
                        <a:rPr sz="1000">
                          <a:latin typeface="Times New Roman" panose="02020603050405020304"/>
                          <a:cs typeface="Times New Roman" panose="02020603050405020304"/>
                        </a:rPr>
                        <a:t>в </a:t>
                      </a:r>
                      <a:r>
                        <a:rPr sz="1000" spc="-10">
                          <a:latin typeface="Times New Roman" panose="02020603050405020304"/>
                          <a:cs typeface="Times New Roman" panose="02020603050405020304"/>
                        </a:rPr>
                        <a:t>соответствии</a:t>
                      </a:r>
                      <a:r>
                        <a:rPr sz="1000" spc="-5">
                          <a:latin typeface="Times New Roman" panose="02020603050405020304"/>
                          <a:cs typeface="Times New Roman" panose="02020603050405020304"/>
                        </a:rPr>
                        <a:t> </a:t>
                      </a:r>
                      <a:r>
                        <a:rPr sz="1000">
                          <a:latin typeface="Times New Roman" panose="02020603050405020304"/>
                          <a:cs typeface="Times New Roman" panose="02020603050405020304"/>
                        </a:rPr>
                        <a:t>с </a:t>
                      </a:r>
                      <a:r>
                        <a:rPr sz="1000" spc="5">
                          <a:latin typeface="Times New Roman" panose="02020603050405020304"/>
                          <a:cs typeface="Times New Roman" panose="02020603050405020304"/>
                        </a:rPr>
                        <a:t> </a:t>
                      </a:r>
                      <a:r>
                        <a:rPr sz="1000" spc="-5">
                          <a:latin typeface="Times New Roman" panose="02020603050405020304"/>
                          <a:cs typeface="Times New Roman" panose="02020603050405020304"/>
                        </a:rPr>
                        <a:t>поставленными</a:t>
                      </a:r>
                      <a:r>
                        <a:rPr sz="1000" spc="60">
                          <a:latin typeface="Times New Roman" panose="02020603050405020304"/>
                          <a:cs typeface="Times New Roman" panose="02020603050405020304"/>
                        </a:rPr>
                        <a:t> </a:t>
                      </a:r>
                      <a:r>
                        <a:rPr sz="1000" spc="-5">
                          <a:latin typeface="Times New Roman" panose="02020603050405020304"/>
                          <a:cs typeface="Times New Roman" panose="02020603050405020304"/>
                        </a:rPr>
                        <a:t>целями по</a:t>
                      </a:r>
                      <a:r>
                        <a:rPr sz="1000" spc="5">
                          <a:latin typeface="Times New Roman" panose="02020603050405020304"/>
                          <a:cs typeface="Times New Roman" panose="02020603050405020304"/>
                        </a:rPr>
                        <a:t> </a:t>
                      </a:r>
                      <a:r>
                        <a:rPr sz="1000">
                          <a:latin typeface="Times New Roman" panose="02020603050405020304"/>
                          <a:cs typeface="Times New Roman" panose="02020603050405020304"/>
                        </a:rPr>
                        <a:t>различным</a:t>
                      </a:r>
                      <a:r>
                        <a:rPr sz="1000" spc="-10">
                          <a:latin typeface="Times New Roman" panose="02020603050405020304"/>
                          <a:cs typeface="Times New Roman" panose="02020603050405020304"/>
                        </a:rPr>
                        <a:t> </a:t>
                      </a:r>
                      <a:r>
                        <a:rPr sz="1000" spc="-5">
                          <a:latin typeface="Times New Roman" panose="02020603050405020304"/>
                          <a:cs typeface="Times New Roman" panose="02020603050405020304"/>
                        </a:rPr>
                        <a:t>направлениям </a:t>
                      </a:r>
                      <a:r>
                        <a:rPr sz="1000" spc="-235">
                          <a:latin typeface="Times New Roman" panose="02020603050405020304"/>
                          <a:cs typeface="Times New Roman" panose="02020603050405020304"/>
                        </a:rPr>
                        <a:t> </a:t>
                      </a:r>
                      <a:r>
                        <a:rPr sz="1000" spc="-10">
                          <a:latin typeface="Times New Roman" panose="02020603050405020304"/>
                          <a:cs typeface="Times New Roman" panose="02020603050405020304"/>
                        </a:rPr>
                        <a:t>деятельности</a:t>
                      </a:r>
                      <a:endParaRPr sz="1000">
                        <a:latin typeface="Times New Roman" panose="02020603050405020304"/>
                        <a:cs typeface="Times New Roman" panose="02020603050405020304"/>
                      </a:endParaRPr>
                    </a:p>
                  </a:txBody>
                  <a:tcPr marL="0" marR="0" marT="63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9EDFFD"/>
                    </a:solidFill>
                  </a:tcPr>
                </a:tc>
                <a:tc>
                  <a:txBody>
                    <a:bodyPr/>
                    <a:lstStyle/>
                    <a:p>
                      <a:pPr marL="92710" marR="83820">
                        <a:lnSpc>
                          <a:spcPct val="100000"/>
                        </a:lnSpc>
                        <a:spcBef>
                          <a:spcPts val="325"/>
                        </a:spcBef>
                        <a:tabLst>
                          <a:tab pos="800100" algn="l"/>
                        </a:tabLst>
                      </a:pPr>
                      <a:r>
                        <a:rPr sz="1000" spc="-10" dirty="0" err="1">
                          <a:latin typeface="Times New Roman" panose="02020603050405020304"/>
                          <a:cs typeface="Times New Roman" panose="02020603050405020304"/>
                        </a:rPr>
                        <a:t>Р</a:t>
                      </a:r>
                      <a:r>
                        <a:rPr sz="1000" spc="5" dirty="0" err="1">
                          <a:latin typeface="Times New Roman" panose="02020603050405020304"/>
                          <a:cs typeface="Times New Roman" panose="02020603050405020304"/>
                        </a:rPr>
                        <a:t>а</a:t>
                      </a:r>
                      <a:r>
                        <a:rPr sz="1000" spc="-10" dirty="0" err="1">
                          <a:latin typeface="Times New Roman" panose="02020603050405020304"/>
                          <a:cs typeface="Times New Roman" panose="02020603050405020304"/>
                        </a:rPr>
                        <a:t>б</a:t>
                      </a:r>
                      <a:r>
                        <a:rPr sz="1000" spc="-25" dirty="0" err="1">
                          <a:latin typeface="Times New Roman" panose="02020603050405020304"/>
                          <a:cs typeface="Times New Roman" panose="02020603050405020304"/>
                        </a:rPr>
                        <a:t>о</a:t>
                      </a:r>
                      <a:r>
                        <a:rPr sz="1000" spc="-5" dirty="0" err="1">
                          <a:latin typeface="Times New Roman" panose="02020603050405020304"/>
                          <a:cs typeface="Times New Roman" panose="02020603050405020304"/>
                        </a:rPr>
                        <a:t>ч</a:t>
                      </a:r>
                      <a:r>
                        <a:rPr sz="1000" spc="5" dirty="0" err="1">
                          <a:latin typeface="Times New Roman" panose="02020603050405020304"/>
                          <a:cs typeface="Times New Roman" panose="02020603050405020304"/>
                        </a:rPr>
                        <a:t>а</a:t>
                      </a:r>
                      <a:r>
                        <a:rPr sz="1000" dirty="0" err="1">
                          <a:latin typeface="Times New Roman" panose="02020603050405020304"/>
                          <a:cs typeface="Times New Roman" panose="02020603050405020304"/>
                        </a:rPr>
                        <a:t>я</a:t>
                      </a:r>
                      <a:r>
                        <a:rPr sz="1000" dirty="0">
                          <a:latin typeface="Times New Roman" panose="02020603050405020304"/>
                          <a:cs typeface="Times New Roman" panose="02020603050405020304"/>
                        </a:rPr>
                        <a:t>	</a:t>
                      </a:r>
                      <a:r>
                        <a:rPr sz="1000" spc="-10" dirty="0" err="1">
                          <a:latin typeface="Times New Roman" panose="02020603050405020304"/>
                          <a:cs typeface="Times New Roman" panose="02020603050405020304"/>
                        </a:rPr>
                        <a:t>г</a:t>
                      </a:r>
                      <a:r>
                        <a:rPr sz="1000" spc="20" dirty="0" err="1">
                          <a:latin typeface="Times New Roman" panose="02020603050405020304"/>
                          <a:cs typeface="Times New Roman" panose="02020603050405020304"/>
                        </a:rPr>
                        <a:t>р</a:t>
                      </a:r>
                      <a:r>
                        <a:rPr sz="1000" spc="-25" dirty="0" err="1">
                          <a:latin typeface="Times New Roman" panose="02020603050405020304"/>
                          <a:cs typeface="Times New Roman" panose="02020603050405020304"/>
                        </a:rPr>
                        <a:t>у</a:t>
                      </a:r>
                      <a:r>
                        <a:rPr sz="1000" spc="-15" dirty="0" err="1">
                          <a:latin typeface="Times New Roman" panose="02020603050405020304"/>
                          <a:cs typeface="Times New Roman" panose="02020603050405020304"/>
                        </a:rPr>
                        <a:t>пп</a:t>
                      </a:r>
                      <a:r>
                        <a:rPr sz="1000" spc="5" dirty="0" err="1">
                          <a:latin typeface="Times New Roman" panose="02020603050405020304"/>
                          <a:cs typeface="Times New Roman" panose="02020603050405020304"/>
                        </a:rPr>
                        <a:t>а</a:t>
                      </a:r>
                      <a:r>
                        <a:rPr sz="1000" dirty="0">
                          <a:latin typeface="Times New Roman" panose="02020603050405020304"/>
                          <a:cs typeface="Times New Roman" panose="02020603050405020304"/>
                        </a:rPr>
                        <a:t>,  </a:t>
                      </a:r>
                      <a:r>
                        <a:rPr sz="1000" spc="-10" dirty="0" err="1">
                          <a:latin typeface="Times New Roman" panose="02020603050405020304"/>
                          <a:cs typeface="Times New Roman" panose="02020603050405020304"/>
                        </a:rPr>
                        <a:t>заведующий</a:t>
                      </a:r>
                      <a:r>
                        <a:rPr sz="1000" spc="65" dirty="0">
                          <a:latin typeface="Times New Roman" panose="02020603050405020304"/>
                          <a:cs typeface="Times New Roman" panose="02020603050405020304"/>
                        </a:rPr>
                        <a:t> </a:t>
                      </a:r>
                      <a:r>
                        <a:rPr lang="ru-RU" sz="1000" spc="-5" dirty="0" smtClean="0">
                          <a:latin typeface="Times New Roman" panose="02020603050405020304"/>
                          <a:cs typeface="Times New Roman" panose="02020603050405020304"/>
                        </a:rPr>
                        <a:t>ДОО</a:t>
                      </a:r>
                      <a:endParaRPr sz="1000" dirty="0">
                        <a:latin typeface="Times New Roman" panose="02020603050405020304"/>
                        <a:cs typeface="Times New Roman" panose="02020603050405020304"/>
                      </a:endParaRPr>
                    </a:p>
                  </a:txBody>
                  <a:tcPr marL="0" marR="0" marT="4127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9EDFFD"/>
                    </a:solidFill>
                  </a:tcPr>
                </a:tc>
                <a:tc>
                  <a:txBody>
                    <a:bodyPr/>
                    <a:lstStyle/>
                    <a:p>
                      <a:pPr marL="93345">
                        <a:lnSpc>
                          <a:spcPct val="100000"/>
                        </a:lnSpc>
                        <a:spcBef>
                          <a:spcPts val="325"/>
                        </a:spcBef>
                      </a:pPr>
                      <a:r>
                        <a:rPr sz="1000">
                          <a:latin typeface="Times New Roman" panose="02020603050405020304"/>
                          <a:cs typeface="Times New Roman" panose="02020603050405020304"/>
                        </a:rPr>
                        <a:t>В</a:t>
                      </a:r>
                    </a:p>
                    <a:p>
                      <a:pPr marL="93345" marR="193040">
                        <a:lnSpc>
                          <a:spcPct val="100000"/>
                        </a:lnSpc>
                      </a:pPr>
                      <a:r>
                        <a:rPr sz="1000" spc="-10">
                          <a:latin typeface="Times New Roman" panose="02020603050405020304"/>
                          <a:cs typeface="Times New Roman" panose="02020603050405020304"/>
                        </a:rPr>
                        <a:t>т</a:t>
                      </a:r>
                      <a:r>
                        <a:rPr sz="1000" spc="-15">
                          <a:latin typeface="Times New Roman" panose="02020603050405020304"/>
                          <a:cs typeface="Times New Roman" panose="02020603050405020304"/>
                        </a:rPr>
                        <a:t>е</a:t>
                      </a:r>
                      <a:r>
                        <a:rPr sz="1000" spc="20">
                          <a:latin typeface="Times New Roman" panose="02020603050405020304"/>
                          <a:cs typeface="Times New Roman" panose="02020603050405020304"/>
                        </a:rPr>
                        <a:t>ч</a:t>
                      </a:r>
                      <a:r>
                        <a:rPr sz="1000" spc="-15">
                          <a:latin typeface="Times New Roman" panose="02020603050405020304"/>
                          <a:cs typeface="Times New Roman" panose="02020603050405020304"/>
                        </a:rPr>
                        <a:t>ен</a:t>
                      </a:r>
                      <a:r>
                        <a:rPr sz="1000" spc="10">
                          <a:latin typeface="Times New Roman" panose="02020603050405020304"/>
                          <a:cs typeface="Times New Roman" panose="02020603050405020304"/>
                        </a:rPr>
                        <a:t>и</a:t>
                      </a:r>
                      <a:r>
                        <a:rPr sz="1000">
                          <a:latin typeface="Times New Roman" panose="02020603050405020304"/>
                          <a:cs typeface="Times New Roman" panose="02020603050405020304"/>
                        </a:rPr>
                        <a:t>е  </a:t>
                      </a:r>
                      <a:r>
                        <a:rPr sz="1000" spc="-10">
                          <a:latin typeface="Times New Roman" panose="02020603050405020304"/>
                          <a:cs typeface="Times New Roman" panose="02020603050405020304"/>
                        </a:rPr>
                        <a:t>года</a:t>
                      </a:r>
                      <a:endParaRPr sz="1000">
                        <a:latin typeface="Times New Roman" panose="02020603050405020304"/>
                        <a:cs typeface="Times New Roman" panose="02020603050405020304"/>
                      </a:endParaRPr>
                    </a:p>
                  </a:txBody>
                  <a:tcPr marL="0" marR="0" marT="4127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9EDFFD"/>
                    </a:solidFill>
                  </a:tcPr>
                </a:tc>
                <a:tc>
                  <a:txBody>
                    <a:bodyPr/>
                    <a:lstStyle/>
                    <a:p>
                      <a:pPr marL="93980" marR="144780">
                        <a:lnSpc>
                          <a:spcPct val="100000"/>
                        </a:lnSpc>
                        <a:spcBef>
                          <a:spcPts val="325"/>
                        </a:spcBef>
                        <a:buChar char="-"/>
                        <a:tabLst>
                          <a:tab pos="167640" algn="l"/>
                        </a:tabLst>
                      </a:pPr>
                      <a:r>
                        <a:rPr sz="1000" spc="-10">
                          <a:latin typeface="Times New Roman" panose="02020603050405020304"/>
                          <a:cs typeface="Times New Roman" panose="02020603050405020304"/>
                        </a:rPr>
                        <a:t>повышение</a:t>
                      </a:r>
                      <a:r>
                        <a:rPr sz="1000" spc="-5">
                          <a:latin typeface="Times New Roman" panose="02020603050405020304"/>
                          <a:cs typeface="Times New Roman" panose="02020603050405020304"/>
                        </a:rPr>
                        <a:t> качества </a:t>
                      </a:r>
                      <a:r>
                        <a:rPr sz="1000">
                          <a:latin typeface="Times New Roman" panose="02020603050405020304"/>
                          <a:cs typeface="Times New Roman" panose="02020603050405020304"/>
                        </a:rPr>
                        <a:t> </a:t>
                      </a:r>
                      <a:r>
                        <a:rPr sz="1000" spc="-10">
                          <a:latin typeface="Times New Roman" panose="02020603050405020304"/>
                          <a:cs typeface="Times New Roman" panose="02020603050405020304"/>
                        </a:rPr>
                        <a:t>дошкольного</a:t>
                      </a:r>
                      <a:r>
                        <a:rPr sz="1000" spc="55">
                          <a:latin typeface="Times New Roman" panose="02020603050405020304"/>
                          <a:cs typeface="Times New Roman" panose="02020603050405020304"/>
                        </a:rPr>
                        <a:t> </a:t>
                      </a:r>
                      <a:r>
                        <a:rPr sz="1000" spc="-5">
                          <a:latin typeface="Times New Roman" panose="02020603050405020304"/>
                          <a:cs typeface="Times New Roman" panose="02020603050405020304"/>
                        </a:rPr>
                        <a:t>образования</a:t>
                      </a:r>
                      <a:r>
                        <a:rPr sz="1000" spc="5">
                          <a:latin typeface="Times New Roman" panose="02020603050405020304"/>
                          <a:cs typeface="Times New Roman" panose="02020603050405020304"/>
                        </a:rPr>
                        <a:t> </a:t>
                      </a:r>
                      <a:r>
                        <a:rPr sz="1000">
                          <a:latin typeface="Times New Roman" panose="02020603050405020304"/>
                          <a:cs typeface="Times New Roman" panose="02020603050405020304"/>
                        </a:rPr>
                        <a:t>в </a:t>
                      </a:r>
                      <a:r>
                        <a:rPr sz="1000" spc="-235">
                          <a:latin typeface="Times New Roman" panose="02020603050405020304"/>
                          <a:cs typeface="Times New Roman" panose="02020603050405020304"/>
                        </a:rPr>
                        <a:t> </a:t>
                      </a:r>
                      <a:r>
                        <a:rPr sz="1000">
                          <a:latin typeface="Times New Roman" panose="02020603050405020304"/>
                          <a:cs typeface="Times New Roman" panose="02020603050405020304"/>
                        </a:rPr>
                        <a:t>ДОУ;</a:t>
                      </a:r>
                    </a:p>
                    <a:p>
                      <a:pPr marL="93980" marR="199390">
                        <a:lnSpc>
                          <a:spcPct val="100000"/>
                        </a:lnSpc>
                        <a:spcBef>
                          <a:spcPts val="5"/>
                        </a:spcBef>
                        <a:buChar char="-"/>
                        <a:tabLst>
                          <a:tab pos="167640" algn="l"/>
                        </a:tabLst>
                      </a:pPr>
                      <a:r>
                        <a:rPr sz="1000" spc="-5">
                          <a:latin typeface="Times New Roman" panose="02020603050405020304"/>
                          <a:cs typeface="Times New Roman" panose="02020603050405020304"/>
                        </a:rPr>
                        <a:t>наличие</a:t>
                      </a:r>
                      <a:r>
                        <a:rPr sz="1000" spc="15">
                          <a:latin typeface="Times New Roman" panose="02020603050405020304"/>
                          <a:cs typeface="Times New Roman" panose="02020603050405020304"/>
                        </a:rPr>
                        <a:t> </a:t>
                      </a:r>
                      <a:r>
                        <a:rPr sz="1000">
                          <a:latin typeface="Times New Roman" panose="02020603050405020304"/>
                          <a:cs typeface="Times New Roman" panose="02020603050405020304"/>
                        </a:rPr>
                        <a:t>в</a:t>
                      </a:r>
                      <a:r>
                        <a:rPr sz="1000" spc="-15">
                          <a:latin typeface="Times New Roman" panose="02020603050405020304"/>
                          <a:cs typeface="Times New Roman" panose="02020603050405020304"/>
                        </a:rPr>
                        <a:t> </a:t>
                      </a:r>
                      <a:r>
                        <a:rPr sz="1000">
                          <a:latin typeface="Times New Roman" panose="02020603050405020304"/>
                          <a:cs typeface="Times New Roman" panose="02020603050405020304"/>
                        </a:rPr>
                        <a:t>ДОУ </a:t>
                      </a:r>
                      <a:r>
                        <a:rPr sz="1000" spc="5">
                          <a:latin typeface="Times New Roman" panose="02020603050405020304"/>
                          <a:cs typeface="Times New Roman" panose="02020603050405020304"/>
                        </a:rPr>
                        <a:t> </a:t>
                      </a:r>
                      <a:r>
                        <a:rPr sz="1000" spc="-10">
                          <a:latin typeface="Times New Roman" panose="02020603050405020304"/>
                          <a:cs typeface="Times New Roman" panose="02020603050405020304"/>
                        </a:rPr>
                        <a:t>обоснованных</a:t>
                      </a:r>
                      <a:r>
                        <a:rPr sz="1000" spc="75">
                          <a:latin typeface="Times New Roman" panose="02020603050405020304"/>
                          <a:cs typeface="Times New Roman" panose="02020603050405020304"/>
                        </a:rPr>
                        <a:t> </a:t>
                      </a:r>
                      <a:r>
                        <a:rPr sz="1000" spc="-5">
                          <a:latin typeface="Times New Roman" panose="02020603050405020304"/>
                          <a:cs typeface="Times New Roman" panose="02020603050405020304"/>
                        </a:rPr>
                        <a:t>механизмов </a:t>
                      </a:r>
                      <a:r>
                        <a:rPr sz="1000" spc="-235">
                          <a:latin typeface="Times New Roman" panose="02020603050405020304"/>
                          <a:cs typeface="Times New Roman" panose="02020603050405020304"/>
                        </a:rPr>
                        <a:t> </a:t>
                      </a:r>
                      <a:r>
                        <a:rPr sz="1000" spc="-10">
                          <a:latin typeface="Times New Roman" panose="02020603050405020304"/>
                          <a:cs typeface="Times New Roman" panose="02020603050405020304"/>
                        </a:rPr>
                        <a:t>управления</a:t>
                      </a:r>
                      <a:r>
                        <a:rPr sz="1000" spc="-5">
                          <a:latin typeface="Times New Roman" panose="02020603050405020304"/>
                          <a:cs typeface="Times New Roman" panose="02020603050405020304"/>
                        </a:rPr>
                        <a:t> качеством </a:t>
                      </a:r>
                      <a:r>
                        <a:rPr sz="1000">
                          <a:latin typeface="Times New Roman" panose="02020603050405020304"/>
                          <a:cs typeface="Times New Roman" panose="02020603050405020304"/>
                        </a:rPr>
                        <a:t> </a:t>
                      </a:r>
                      <a:r>
                        <a:rPr sz="1000" spc="-10">
                          <a:latin typeface="Times New Roman" panose="02020603050405020304"/>
                          <a:cs typeface="Times New Roman" panose="02020603050405020304"/>
                        </a:rPr>
                        <a:t>дошкольного</a:t>
                      </a:r>
                      <a:r>
                        <a:rPr sz="1000" spc="30">
                          <a:latin typeface="Times New Roman" panose="02020603050405020304"/>
                          <a:cs typeface="Times New Roman" panose="02020603050405020304"/>
                        </a:rPr>
                        <a:t> </a:t>
                      </a:r>
                      <a:r>
                        <a:rPr sz="1000" spc="-5">
                          <a:latin typeface="Times New Roman" panose="02020603050405020304"/>
                          <a:cs typeface="Times New Roman" panose="02020603050405020304"/>
                        </a:rPr>
                        <a:t>образования.</a:t>
                      </a:r>
                      <a:endParaRPr sz="1000">
                        <a:latin typeface="Times New Roman" panose="02020603050405020304"/>
                        <a:cs typeface="Times New Roman" panose="02020603050405020304"/>
                      </a:endParaRPr>
                    </a:p>
                  </a:txBody>
                  <a:tcPr marL="0" marR="0" marT="4127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9EDFF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01167">
                <a:tc>
                  <a:txBody>
                    <a:bodyPr/>
                    <a:lstStyle/>
                    <a:p>
                      <a:pPr marL="91440" marR="80645" algn="just">
                        <a:lnSpc>
                          <a:spcPct val="100000"/>
                        </a:lnSpc>
                        <a:spcBef>
                          <a:spcPts val="330"/>
                        </a:spcBef>
                      </a:pPr>
                      <a:r>
                        <a:rPr sz="1000" spc="-5" dirty="0" smtClean="0">
                          <a:latin typeface="Times New Roman" panose="02020603050405020304"/>
                          <a:cs typeface="Times New Roman" panose="02020603050405020304"/>
                        </a:rPr>
                        <a:t>2</a:t>
                      </a:r>
                      <a:r>
                        <a:rPr lang="ru-RU" sz="1000" spc="-5" dirty="0" smtClean="0">
                          <a:latin typeface="Times New Roman" panose="02020603050405020304"/>
                          <a:cs typeface="Times New Roman" panose="02020603050405020304"/>
                        </a:rPr>
                        <a:t>.Разработка</a:t>
                      </a:r>
                      <a:r>
                        <a:rPr sz="1000" spc="5" dirty="0" smtClean="0">
                          <a:latin typeface="Times New Roman" panose="02020603050405020304"/>
                          <a:cs typeface="Times New Roman" panose="02020603050405020304"/>
                        </a:rPr>
                        <a:t> </a:t>
                      </a:r>
                      <a:r>
                        <a:rPr sz="1000" spc="5" dirty="0">
                          <a:latin typeface="Times New Roman" panose="02020603050405020304"/>
                          <a:cs typeface="Times New Roman" panose="02020603050405020304"/>
                        </a:rPr>
                        <a:t>и </a:t>
                      </a:r>
                      <a:r>
                        <a:rPr sz="1000" spc="-5" dirty="0" err="1" smtClean="0">
                          <a:latin typeface="Times New Roman" panose="02020603050405020304"/>
                          <a:cs typeface="Times New Roman" panose="02020603050405020304"/>
                        </a:rPr>
                        <a:t>внедр</a:t>
                      </a:r>
                      <a:r>
                        <a:rPr lang="ru-RU" sz="1000" spc="-5" dirty="0" err="1" smtClean="0">
                          <a:latin typeface="Times New Roman" panose="02020603050405020304"/>
                          <a:cs typeface="Times New Roman" panose="02020603050405020304"/>
                        </a:rPr>
                        <a:t>ение</a:t>
                      </a:r>
                      <a:r>
                        <a:rPr sz="1000" spc="-5" dirty="0" smtClean="0">
                          <a:latin typeface="Times New Roman" panose="02020603050405020304"/>
                          <a:cs typeface="Times New Roman" panose="02020603050405020304"/>
                        </a:rPr>
                        <a:t> </a:t>
                      </a:r>
                      <a:r>
                        <a:rPr sz="1000" spc="-5" dirty="0" err="1" smtClean="0">
                          <a:latin typeface="Times New Roman" panose="02020603050405020304"/>
                          <a:cs typeface="Times New Roman" panose="02020603050405020304"/>
                        </a:rPr>
                        <a:t>новы</a:t>
                      </a:r>
                      <a:r>
                        <a:rPr lang="ru-RU" sz="1000" spc="-5" dirty="0" smtClean="0">
                          <a:latin typeface="Times New Roman" panose="02020603050405020304"/>
                          <a:cs typeface="Times New Roman" panose="02020603050405020304"/>
                        </a:rPr>
                        <a:t>х</a:t>
                      </a:r>
                      <a:r>
                        <a:rPr sz="1000" spc="-5" dirty="0" smtClean="0">
                          <a:latin typeface="Times New Roman" panose="02020603050405020304"/>
                          <a:cs typeface="Times New Roman" panose="02020603050405020304"/>
                        </a:rPr>
                        <a:t> </a:t>
                      </a:r>
                      <a:r>
                        <a:rPr sz="1000" spc="-5" dirty="0" err="1" smtClean="0">
                          <a:latin typeface="Times New Roman" panose="02020603050405020304"/>
                          <a:cs typeface="Times New Roman" panose="02020603050405020304"/>
                        </a:rPr>
                        <a:t>подход</a:t>
                      </a:r>
                      <a:r>
                        <a:rPr lang="ru-RU" sz="1000" spc="-5" dirty="0" err="1" smtClean="0">
                          <a:latin typeface="Times New Roman" panose="02020603050405020304"/>
                          <a:cs typeface="Times New Roman" panose="02020603050405020304"/>
                        </a:rPr>
                        <a:t>ов</a:t>
                      </a:r>
                      <a:endParaRPr sz="1000" dirty="0">
                        <a:latin typeface="Times New Roman" panose="02020603050405020304"/>
                        <a:cs typeface="Times New Roman" panose="02020603050405020304"/>
                      </a:endParaRPr>
                    </a:p>
                  </a:txBody>
                  <a:tcPr marL="0" marR="0" marT="4191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marL="67310" marR="898525">
                        <a:lnSpc>
                          <a:spcPts val="1200"/>
                        </a:lnSpc>
                        <a:spcBef>
                          <a:spcPts val="10"/>
                        </a:spcBef>
                      </a:pPr>
                      <a:r>
                        <a:rPr sz="1000" spc="-10">
                          <a:latin typeface="Times New Roman" panose="02020603050405020304"/>
                          <a:cs typeface="Times New Roman" panose="02020603050405020304"/>
                        </a:rPr>
                        <a:t>Процесс</a:t>
                      </a:r>
                      <a:r>
                        <a:rPr sz="1000" spc="-5">
                          <a:latin typeface="Times New Roman" panose="02020603050405020304"/>
                          <a:cs typeface="Times New Roman" panose="02020603050405020304"/>
                        </a:rPr>
                        <a:t> </a:t>
                      </a:r>
                      <a:r>
                        <a:rPr sz="1000" spc="-10">
                          <a:latin typeface="Times New Roman" panose="02020603050405020304"/>
                          <a:cs typeface="Times New Roman" panose="02020603050405020304"/>
                        </a:rPr>
                        <a:t>сбора </a:t>
                      </a:r>
                      <a:r>
                        <a:rPr sz="1000" spc="-5">
                          <a:latin typeface="Times New Roman" panose="02020603050405020304"/>
                          <a:cs typeface="Times New Roman" panose="02020603050405020304"/>
                        </a:rPr>
                        <a:t>информации </a:t>
                      </a:r>
                      <a:r>
                        <a:rPr sz="1000">
                          <a:latin typeface="Times New Roman" panose="02020603050405020304"/>
                          <a:cs typeface="Times New Roman" panose="02020603050405020304"/>
                        </a:rPr>
                        <a:t>в </a:t>
                      </a:r>
                      <a:r>
                        <a:rPr sz="1000" spc="5">
                          <a:latin typeface="Times New Roman" panose="02020603050405020304"/>
                          <a:cs typeface="Times New Roman" panose="02020603050405020304"/>
                        </a:rPr>
                        <a:t> </a:t>
                      </a:r>
                      <a:r>
                        <a:rPr sz="1000" spc="-10">
                          <a:latin typeface="Times New Roman" panose="02020603050405020304"/>
                          <a:cs typeface="Times New Roman" panose="02020603050405020304"/>
                        </a:rPr>
                        <a:t>соответствии</a:t>
                      </a:r>
                      <a:r>
                        <a:rPr sz="1000" spc="80">
                          <a:latin typeface="Times New Roman" panose="02020603050405020304"/>
                          <a:cs typeface="Times New Roman" panose="02020603050405020304"/>
                        </a:rPr>
                        <a:t> </a:t>
                      </a:r>
                      <a:r>
                        <a:rPr sz="1000">
                          <a:latin typeface="Times New Roman" panose="02020603050405020304"/>
                          <a:cs typeface="Times New Roman" panose="02020603050405020304"/>
                        </a:rPr>
                        <a:t>с</a:t>
                      </a:r>
                      <a:r>
                        <a:rPr sz="1000" spc="10">
                          <a:latin typeface="Times New Roman" panose="02020603050405020304"/>
                          <a:cs typeface="Times New Roman" panose="02020603050405020304"/>
                        </a:rPr>
                        <a:t> </a:t>
                      </a:r>
                      <a:r>
                        <a:rPr sz="1000" spc="-5">
                          <a:latin typeface="Times New Roman" panose="02020603050405020304"/>
                          <a:cs typeface="Times New Roman" panose="02020603050405020304"/>
                        </a:rPr>
                        <a:t>поставленными</a:t>
                      </a:r>
                      <a:r>
                        <a:rPr sz="1000" spc="35">
                          <a:latin typeface="Times New Roman" panose="02020603050405020304"/>
                          <a:cs typeface="Times New Roman" panose="02020603050405020304"/>
                        </a:rPr>
                        <a:t> </a:t>
                      </a:r>
                      <a:r>
                        <a:rPr sz="1000" spc="-5">
                          <a:latin typeface="Times New Roman" panose="02020603050405020304"/>
                          <a:cs typeface="Times New Roman" panose="02020603050405020304"/>
                        </a:rPr>
                        <a:t>целями</a:t>
                      </a:r>
                      <a:endParaRPr sz="1000">
                        <a:latin typeface="Times New Roman" panose="02020603050405020304"/>
                        <a:cs typeface="Times New Roman" panose="02020603050405020304"/>
                      </a:endParaRPr>
                    </a:p>
                  </a:txBody>
                  <a:tcPr marL="0" marR="0" marT="127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marL="92710" marR="83820" algn="just">
                        <a:lnSpc>
                          <a:spcPct val="100000"/>
                        </a:lnSpc>
                        <a:spcBef>
                          <a:spcPts val="330"/>
                        </a:spcBef>
                      </a:pPr>
                      <a:r>
                        <a:rPr sz="1000" spc="-5" dirty="0" err="1">
                          <a:latin typeface="Times New Roman" panose="02020603050405020304"/>
                          <a:cs typeface="Times New Roman" panose="02020603050405020304"/>
                        </a:rPr>
                        <a:t>Рабочая</a:t>
                      </a:r>
                      <a:r>
                        <a:rPr sz="1000" dirty="0">
                          <a:latin typeface="Times New Roman" panose="02020603050405020304"/>
                          <a:cs typeface="Times New Roman" panose="02020603050405020304"/>
                        </a:rPr>
                        <a:t> </a:t>
                      </a:r>
                      <a:r>
                        <a:rPr sz="1000" spc="-5" dirty="0" err="1">
                          <a:latin typeface="Times New Roman" panose="02020603050405020304"/>
                          <a:cs typeface="Times New Roman" panose="02020603050405020304"/>
                        </a:rPr>
                        <a:t>группа</a:t>
                      </a:r>
                      <a:r>
                        <a:rPr sz="1000" spc="-5" dirty="0">
                          <a:latin typeface="Times New Roman" panose="02020603050405020304"/>
                          <a:cs typeface="Times New Roman" panose="02020603050405020304"/>
                        </a:rPr>
                        <a:t>, </a:t>
                      </a:r>
                      <a:r>
                        <a:rPr sz="1000" spc="-235" dirty="0">
                          <a:latin typeface="Times New Roman" panose="02020603050405020304"/>
                          <a:cs typeface="Times New Roman" panose="02020603050405020304"/>
                        </a:rPr>
                        <a:t> </a:t>
                      </a:r>
                      <a:r>
                        <a:rPr sz="1000" spc="-5" dirty="0" err="1">
                          <a:latin typeface="Times New Roman" panose="02020603050405020304"/>
                          <a:cs typeface="Times New Roman" panose="02020603050405020304"/>
                        </a:rPr>
                        <a:t>заведующий</a:t>
                      </a:r>
                      <a:r>
                        <a:rPr sz="1000" dirty="0">
                          <a:latin typeface="Times New Roman" panose="02020603050405020304"/>
                          <a:cs typeface="Times New Roman" panose="02020603050405020304"/>
                        </a:rPr>
                        <a:t> </a:t>
                      </a:r>
                      <a:r>
                        <a:rPr lang="ru-RU" sz="1000" spc="5" dirty="0" smtClean="0">
                          <a:latin typeface="Times New Roman" panose="02020603050405020304"/>
                          <a:cs typeface="Times New Roman" panose="02020603050405020304"/>
                        </a:rPr>
                        <a:t>ДОО</a:t>
                      </a:r>
                      <a:endParaRPr sz="1000" dirty="0">
                        <a:latin typeface="Times New Roman" panose="02020603050405020304"/>
                        <a:cs typeface="Times New Roman" panose="02020603050405020304"/>
                      </a:endParaRPr>
                    </a:p>
                  </a:txBody>
                  <a:tcPr marL="0" marR="0" marT="4191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marL="93345">
                        <a:lnSpc>
                          <a:spcPct val="100000"/>
                        </a:lnSpc>
                        <a:spcBef>
                          <a:spcPts val="330"/>
                        </a:spcBef>
                      </a:pPr>
                      <a:r>
                        <a:rPr sz="1000">
                          <a:latin typeface="Times New Roman" panose="02020603050405020304"/>
                          <a:cs typeface="Times New Roman" panose="02020603050405020304"/>
                        </a:rPr>
                        <a:t>В</a:t>
                      </a:r>
                    </a:p>
                    <a:p>
                      <a:pPr marL="93345">
                        <a:lnSpc>
                          <a:spcPct val="100000"/>
                        </a:lnSpc>
                      </a:pPr>
                      <a:r>
                        <a:rPr sz="1000" spc="-5">
                          <a:latin typeface="Times New Roman" panose="02020603050405020304"/>
                          <a:cs typeface="Times New Roman" panose="02020603050405020304"/>
                        </a:rPr>
                        <a:t>течение</a:t>
                      </a:r>
                      <a:endParaRPr sz="1000">
                        <a:latin typeface="Times New Roman" panose="02020603050405020304"/>
                        <a:cs typeface="Times New Roman" panose="02020603050405020304"/>
                      </a:endParaRPr>
                    </a:p>
                    <a:p>
                      <a:pPr marL="93345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1000" spc="-10">
                          <a:latin typeface="Times New Roman" panose="02020603050405020304"/>
                          <a:cs typeface="Times New Roman" panose="02020603050405020304"/>
                        </a:rPr>
                        <a:t>года</a:t>
                      </a:r>
                      <a:endParaRPr sz="1000">
                        <a:latin typeface="Times New Roman" panose="02020603050405020304"/>
                        <a:cs typeface="Times New Roman" panose="02020603050405020304"/>
                      </a:endParaRPr>
                    </a:p>
                  </a:txBody>
                  <a:tcPr marL="0" marR="0" marT="4191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marL="93980" marR="83820" algn="just">
                        <a:lnSpc>
                          <a:spcPct val="100000"/>
                        </a:lnSpc>
                        <a:spcBef>
                          <a:spcPts val="330"/>
                        </a:spcBef>
                      </a:pPr>
                      <a:r>
                        <a:rPr lang="ru-RU" sz="1000" spc="-5" dirty="0" smtClean="0">
                          <a:latin typeface="Times New Roman" panose="02020603050405020304"/>
                          <a:cs typeface="Times New Roman" panose="02020603050405020304"/>
                        </a:rPr>
                        <a:t>Повышение</a:t>
                      </a:r>
                      <a:r>
                        <a:rPr lang="ru-RU" sz="1000" spc="-5" baseline="0" dirty="0" smtClean="0">
                          <a:latin typeface="Times New Roman" panose="02020603050405020304"/>
                          <a:cs typeface="Times New Roman" panose="02020603050405020304"/>
                        </a:rPr>
                        <a:t> </a:t>
                      </a:r>
                      <a:r>
                        <a:rPr sz="1000" spc="-5" dirty="0" err="1" smtClean="0">
                          <a:latin typeface="Times New Roman" panose="02020603050405020304"/>
                          <a:cs typeface="Times New Roman" panose="02020603050405020304"/>
                        </a:rPr>
                        <a:t>результат</a:t>
                      </a:r>
                      <a:r>
                        <a:rPr lang="ru-RU" sz="1000" spc="-5" dirty="0" err="1" smtClean="0">
                          <a:latin typeface="Times New Roman" panose="02020603050405020304"/>
                          <a:cs typeface="Times New Roman" panose="02020603050405020304"/>
                        </a:rPr>
                        <a:t>ов</a:t>
                      </a:r>
                      <a:r>
                        <a:rPr sz="1000" dirty="0" smtClean="0">
                          <a:latin typeface="Times New Roman" panose="02020603050405020304"/>
                          <a:cs typeface="Times New Roman" panose="02020603050405020304"/>
                        </a:rPr>
                        <a:t> </a:t>
                      </a:r>
                      <a:r>
                        <a:rPr sz="1000" spc="-5" dirty="0" err="1">
                          <a:latin typeface="Times New Roman" panose="02020603050405020304"/>
                          <a:cs typeface="Times New Roman" panose="02020603050405020304"/>
                        </a:rPr>
                        <a:t>мониторинга</a:t>
                      </a:r>
                      <a:r>
                        <a:rPr sz="1000" dirty="0">
                          <a:latin typeface="Times New Roman" panose="02020603050405020304"/>
                          <a:cs typeface="Times New Roman" panose="02020603050405020304"/>
                        </a:rPr>
                        <a:t> </a:t>
                      </a:r>
                    </a:p>
                  </a:txBody>
                  <a:tcPr marL="0" marR="0" marT="4191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CE6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005840">
                <a:tc>
                  <a:txBody>
                    <a:bodyPr/>
                    <a:lstStyle/>
                    <a:p>
                      <a:pPr marL="91440" marR="80645" algn="just">
                        <a:lnSpc>
                          <a:spcPct val="100000"/>
                        </a:lnSpc>
                        <a:spcBef>
                          <a:spcPts val="330"/>
                        </a:spcBef>
                        <a:tabLst>
                          <a:tab pos="770890" algn="l"/>
                          <a:tab pos="1353820" algn="l"/>
                        </a:tabLst>
                      </a:pPr>
                      <a:r>
                        <a:rPr sz="1000" spc="-5" dirty="0">
                          <a:latin typeface="Times New Roman" panose="02020603050405020304"/>
                          <a:cs typeface="Times New Roman" panose="02020603050405020304"/>
                        </a:rPr>
                        <a:t>3</a:t>
                      </a:r>
                      <a:r>
                        <a:rPr sz="1000" dirty="0">
                          <a:latin typeface="Times New Roman" panose="02020603050405020304"/>
                          <a:cs typeface="Times New Roman" panose="02020603050405020304"/>
                        </a:rPr>
                        <a:t>.	</a:t>
                      </a:r>
                      <a:r>
                        <a:rPr sz="1000" spc="-10" dirty="0" err="1" smtClean="0">
                          <a:latin typeface="Times New Roman" panose="02020603050405020304"/>
                          <a:cs typeface="Times New Roman" panose="02020603050405020304"/>
                        </a:rPr>
                        <a:t>П</a:t>
                      </a:r>
                      <a:r>
                        <a:rPr sz="1000" dirty="0" err="1" smtClean="0">
                          <a:latin typeface="Times New Roman" panose="02020603050405020304"/>
                          <a:cs typeface="Times New Roman" panose="02020603050405020304"/>
                        </a:rPr>
                        <a:t>р</a:t>
                      </a:r>
                      <a:r>
                        <a:rPr sz="1000" spc="-30" dirty="0" err="1" smtClean="0">
                          <a:latin typeface="Times New Roman" panose="02020603050405020304"/>
                          <a:cs typeface="Times New Roman" panose="02020603050405020304"/>
                        </a:rPr>
                        <a:t>о</a:t>
                      </a:r>
                      <a:r>
                        <a:rPr sz="1000" spc="-20" dirty="0" err="1" smtClean="0">
                          <a:latin typeface="Times New Roman" panose="02020603050405020304"/>
                          <a:cs typeface="Times New Roman" panose="02020603050405020304"/>
                        </a:rPr>
                        <a:t>е</a:t>
                      </a:r>
                      <a:r>
                        <a:rPr sz="1000" spc="-15" dirty="0" err="1" smtClean="0">
                          <a:latin typeface="Times New Roman" panose="02020603050405020304"/>
                          <a:cs typeface="Times New Roman" panose="02020603050405020304"/>
                        </a:rPr>
                        <a:t>к</a:t>
                      </a:r>
                      <a:r>
                        <a:rPr sz="1000" spc="-10" dirty="0" err="1" smtClean="0">
                          <a:latin typeface="Times New Roman" panose="02020603050405020304"/>
                          <a:cs typeface="Times New Roman" panose="02020603050405020304"/>
                        </a:rPr>
                        <a:t>т</a:t>
                      </a:r>
                      <a:r>
                        <a:rPr sz="1000" spc="-15" dirty="0" err="1" smtClean="0">
                          <a:latin typeface="Times New Roman" panose="02020603050405020304"/>
                          <a:cs typeface="Times New Roman" panose="02020603050405020304"/>
                        </a:rPr>
                        <a:t>и</a:t>
                      </a:r>
                      <a:r>
                        <a:rPr sz="1000" spc="20" dirty="0" err="1" smtClean="0">
                          <a:latin typeface="Times New Roman" panose="02020603050405020304"/>
                          <a:cs typeface="Times New Roman" panose="02020603050405020304"/>
                        </a:rPr>
                        <a:t>р</a:t>
                      </a:r>
                      <a:r>
                        <a:rPr sz="1000" spc="-30" dirty="0" err="1" smtClean="0">
                          <a:latin typeface="Times New Roman" panose="02020603050405020304"/>
                          <a:cs typeface="Times New Roman" panose="02020603050405020304"/>
                        </a:rPr>
                        <a:t>о</a:t>
                      </a:r>
                      <a:r>
                        <a:rPr sz="1000" dirty="0" err="1" smtClean="0">
                          <a:latin typeface="Times New Roman" panose="02020603050405020304"/>
                          <a:cs typeface="Times New Roman" panose="02020603050405020304"/>
                        </a:rPr>
                        <a:t>в</a:t>
                      </a:r>
                      <a:r>
                        <a:rPr sz="1000" spc="5" dirty="0" err="1" smtClean="0">
                          <a:latin typeface="Times New Roman" panose="02020603050405020304"/>
                          <a:cs typeface="Times New Roman" panose="02020603050405020304"/>
                        </a:rPr>
                        <a:t>а</a:t>
                      </a:r>
                      <a:r>
                        <a:rPr sz="1000" spc="-15" dirty="0" err="1" smtClean="0">
                          <a:latin typeface="Times New Roman" panose="02020603050405020304"/>
                          <a:cs typeface="Times New Roman" panose="02020603050405020304"/>
                        </a:rPr>
                        <a:t>н</a:t>
                      </a:r>
                      <a:r>
                        <a:rPr sz="1000" spc="5" dirty="0" err="1" smtClean="0">
                          <a:latin typeface="Times New Roman" panose="02020603050405020304"/>
                          <a:cs typeface="Times New Roman" panose="02020603050405020304"/>
                        </a:rPr>
                        <a:t>и</a:t>
                      </a:r>
                      <a:r>
                        <a:rPr lang="ru-RU" sz="1000" spc="0" dirty="0" smtClean="0">
                          <a:latin typeface="Times New Roman" panose="02020603050405020304"/>
                          <a:cs typeface="Times New Roman" panose="02020603050405020304"/>
                        </a:rPr>
                        <a:t>е</a:t>
                      </a:r>
                      <a:r>
                        <a:rPr sz="1000" dirty="0" smtClean="0">
                          <a:latin typeface="Times New Roman" panose="02020603050405020304"/>
                          <a:cs typeface="Times New Roman" panose="02020603050405020304"/>
                        </a:rPr>
                        <a:t>  </a:t>
                      </a:r>
                      <a:r>
                        <a:rPr sz="1000" dirty="0" err="1">
                          <a:latin typeface="Times New Roman" panose="02020603050405020304"/>
                          <a:cs typeface="Times New Roman" panose="02020603050405020304"/>
                        </a:rPr>
                        <a:t>дальнейшей</a:t>
                      </a:r>
                      <a:r>
                        <a:rPr sz="1000" spc="5" dirty="0">
                          <a:latin typeface="Times New Roman" panose="02020603050405020304"/>
                          <a:cs typeface="Times New Roman" panose="02020603050405020304"/>
                        </a:rPr>
                        <a:t> </a:t>
                      </a:r>
                      <a:r>
                        <a:rPr sz="1000" dirty="0" err="1">
                          <a:latin typeface="Times New Roman" panose="02020603050405020304"/>
                          <a:cs typeface="Times New Roman" panose="02020603050405020304"/>
                        </a:rPr>
                        <a:t>работы</a:t>
                      </a:r>
                      <a:r>
                        <a:rPr sz="1000" spc="5" dirty="0">
                          <a:latin typeface="Times New Roman" panose="02020603050405020304"/>
                          <a:cs typeface="Times New Roman" panose="02020603050405020304"/>
                        </a:rPr>
                        <a:t> </a:t>
                      </a:r>
                      <a:r>
                        <a:rPr sz="1000" spc="10" dirty="0" err="1">
                          <a:latin typeface="Times New Roman" panose="02020603050405020304"/>
                          <a:cs typeface="Times New Roman" panose="02020603050405020304"/>
                        </a:rPr>
                        <a:t>по</a:t>
                      </a:r>
                      <a:r>
                        <a:rPr sz="1000" spc="10" dirty="0">
                          <a:latin typeface="Times New Roman" panose="02020603050405020304"/>
                          <a:cs typeface="Times New Roman" panose="02020603050405020304"/>
                        </a:rPr>
                        <a:t> </a:t>
                      </a:r>
                      <a:r>
                        <a:rPr sz="1000" spc="-235" dirty="0">
                          <a:latin typeface="Times New Roman" panose="02020603050405020304"/>
                          <a:cs typeface="Times New Roman" panose="02020603050405020304"/>
                        </a:rPr>
                        <a:t> </a:t>
                      </a:r>
                      <a:r>
                        <a:rPr sz="1000" dirty="0" err="1">
                          <a:latin typeface="Times New Roman" panose="02020603050405020304"/>
                          <a:cs typeface="Times New Roman" panose="02020603050405020304"/>
                        </a:rPr>
                        <a:t>р</a:t>
                      </a:r>
                      <a:r>
                        <a:rPr sz="1000" spc="5" dirty="0" err="1">
                          <a:latin typeface="Times New Roman" panose="02020603050405020304"/>
                          <a:cs typeface="Times New Roman" panose="02020603050405020304"/>
                        </a:rPr>
                        <a:t>аз</a:t>
                      </a:r>
                      <a:r>
                        <a:rPr sz="1000" dirty="0" err="1">
                          <a:latin typeface="Times New Roman" panose="02020603050405020304"/>
                          <a:cs typeface="Times New Roman" panose="02020603050405020304"/>
                        </a:rPr>
                        <a:t>р</a:t>
                      </a:r>
                      <a:r>
                        <a:rPr sz="1000" spc="5" dirty="0" err="1">
                          <a:latin typeface="Times New Roman" panose="02020603050405020304"/>
                          <a:cs typeface="Times New Roman" panose="02020603050405020304"/>
                        </a:rPr>
                        <a:t>а</a:t>
                      </a:r>
                      <a:r>
                        <a:rPr sz="1000" spc="-10" dirty="0" err="1">
                          <a:latin typeface="Times New Roman" panose="02020603050405020304"/>
                          <a:cs typeface="Times New Roman" panose="02020603050405020304"/>
                        </a:rPr>
                        <a:t>б</a:t>
                      </a:r>
                      <a:r>
                        <a:rPr sz="1000" spc="-25" dirty="0" err="1">
                          <a:latin typeface="Times New Roman" panose="02020603050405020304"/>
                          <a:cs typeface="Times New Roman" panose="02020603050405020304"/>
                        </a:rPr>
                        <a:t>о</a:t>
                      </a:r>
                      <a:r>
                        <a:rPr sz="1000" spc="-10" dirty="0" err="1">
                          <a:latin typeface="Times New Roman" panose="02020603050405020304"/>
                          <a:cs typeface="Times New Roman" panose="02020603050405020304"/>
                        </a:rPr>
                        <a:t>тк</a:t>
                      </a:r>
                      <a:r>
                        <a:rPr sz="1000" dirty="0" err="1">
                          <a:latin typeface="Times New Roman" panose="02020603050405020304"/>
                          <a:cs typeface="Times New Roman" panose="02020603050405020304"/>
                        </a:rPr>
                        <a:t>е</a:t>
                      </a:r>
                      <a:r>
                        <a:rPr sz="1000" dirty="0">
                          <a:latin typeface="Times New Roman" panose="02020603050405020304"/>
                          <a:cs typeface="Times New Roman" panose="02020603050405020304"/>
                        </a:rPr>
                        <a:t>		</a:t>
                      </a:r>
                      <a:r>
                        <a:rPr sz="1000" spc="-15" dirty="0" err="1" smtClean="0">
                          <a:latin typeface="Times New Roman" panose="02020603050405020304"/>
                          <a:cs typeface="Times New Roman" panose="02020603050405020304"/>
                        </a:rPr>
                        <a:t>п</a:t>
                      </a:r>
                      <a:r>
                        <a:rPr sz="1000" dirty="0" err="1" smtClean="0">
                          <a:latin typeface="Times New Roman" panose="02020603050405020304"/>
                          <a:cs typeface="Times New Roman" panose="02020603050405020304"/>
                        </a:rPr>
                        <a:t>л</a:t>
                      </a:r>
                      <a:r>
                        <a:rPr sz="1000" spc="5" dirty="0" err="1" smtClean="0">
                          <a:latin typeface="Times New Roman" panose="02020603050405020304"/>
                          <a:cs typeface="Times New Roman" panose="02020603050405020304"/>
                        </a:rPr>
                        <a:t>а</a:t>
                      </a:r>
                      <a:r>
                        <a:rPr sz="1000" spc="-15" dirty="0" err="1" smtClean="0">
                          <a:latin typeface="Times New Roman" panose="02020603050405020304"/>
                          <a:cs typeface="Times New Roman" panose="02020603050405020304"/>
                        </a:rPr>
                        <a:t>н</a:t>
                      </a:r>
                      <a:r>
                        <a:rPr sz="1000" dirty="0" err="1" smtClean="0">
                          <a:latin typeface="Times New Roman" panose="02020603050405020304"/>
                          <a:cs typeface="Times New Roman" panose="02020603050405020304"/>
                        </a:rPr>
                        <a:t>а</a:t>
                      </a:r>
                      <a:endParaRPr sz="1000" dirty="0">
                        <a:latin typeface="Times New Roman" panose="02020603050405020304"/>
                        <a:cs typeface="Times New Roman" panose="02020603050405020304"/>
                      </a:endParaRPr>
                    </a:p>
                  </a:txBody>
                  <a:tcPr marL="0" marR="0" marT="4191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9EDFFD"/>
                    </a:solidFill>
                  </a:tcPr>
                </a:tc>
                <a:tc>
                  <a:txBody>
                    <a:bodyPr/>
                    <a:lstStyle/>
                    <a:p>
                      <a:pPr marL="92075">
                        <a:lnSpc>
                          <a:spcPct val="100000"/>
                        </a:lnSpc>
                        <a:spcBef>
                          <a:spcPts val="330"/>
                        </a:spcBef>
                        <a:tabLst>
                          <a:tab pos="884555" algn="l"/>
                          <a:tab pos="1842135" algn="l"/>
                          <a:tab pos="2817495" algn="l"/>
                        </a:tabLst>
                      </a:pPr>
                      <a:r>
                        <a:rPr lang="ru-RU" sz="1000" spc="-5" dirty="0" smtClean="0">
                          <a:latin typeface="Times New Roman" panose="02020603050405020304"/>
                          <a:cs typeface="Times New Roman" panose="02020603050405020304"/>
                        </a:rPr>
                        <a:t>Р</a:t>
                      </a:r>
                      <a:r>
                        <a:rPr sz="1000" spc="-5" dirty="0" err="1" smtClean="0">
                          <a:latin typeface="Times New Roman" panose="02020603050405020304"/>
                          <a:cs typeface="Times New Roman" panose="02020603050405020304"/>
                        </a:rPr>
                        <a:t>азработка</a:t>
                      </a:r>
                      <a:r>
                        <a:rPr sz="1000" spc="-5" dirty="0">
                          <a:latin typeface="Times New Roman" panose="02020603050405020304"/>
                          <a:cs typeface="Times New Roman" panose="02020603050405020304"/>
                        </a:rPr>
                        <a:t>	</a:t>
                      </a:r>
                      <a:r>
                        <a:rPr sz="1000" spc="-5" dirty="0" err="1">
                          <a:latin typeface="Times New Roman" panose="02020603050405020304"/>
                          <a:cs typeface="Times New Roman" panose="02020603050405020304"/>
                        </a:rPr>
                        <a:t>методических</a:t>
                      </a:r>
                      <a:r>
                        <a:rPr sz="1000" spc="-5" dirty="0">
                          <a:latin typeface="Times New Roman" panose="02020603050405020304"/>
                          <a:cs typeface="Times New Roman" panose="02020603050405020304"/>
                        </a:rPr>
                        <a:t>	</a:t>
                      </a:r>
                      <a:r>
                        <a:rPr sz="1000" dirty="0" err="1">
                          <a:latin typeface="Times New Roman" panose="02020603050405020304"/>
                          <a:cs typeface="Times New Roman" panose="02020603050405020304"/>
                        </a:rPr>
                        <a:t>рекомендаций</a:t>
                      </a:r>
                      <a:r>
                        <a:rPr sz="1000" dirty="0">
                          <a:latin typeface="Times New Roman" panose="02020603050405020304"/>
                          <a:cs typeface="Times New Roman" panose="02020603050405020304"/>
                        </a:rPr>
                        <a:t>	</a:t>
                      </a:r>
                      <a:r>
                        <a:rPr sz="1000" dirty="0" err="1">
                          <a:latin typeface="Times New Roman" panose="02020603050405020304"/>
                          <a:cs typeface="Times New Roman" panose="02020603050405020304"/>
                        </a:rPr>
                        <a:t>для</a:t>
                      </a:r>
                      <a:endParaRPr sz="1000" dirty="0">
                        <a:latin typeface="Times New Roman" panose="02020603050405020304"/>
                        <a:cs typeface="Times New Roman" panose="02020603050405020304"/>
                      </a:endParaRPr>
                    </a:p>
                    <a:p>
                      <a:pPr marL="92075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1000" spc="-10" dirty="0" err="1" smtClean="0">
                          <a:latin typeface="Times New Roman" panose="02020603050405020304"/>
                          <a:cs typeface="Times New Roman" panose="02020603050405020304"/>
                        </a:rPr>
                        <a:t>педагогов</a:t>
                      </a:r>
                      <a:endParaRPr sz="1000" dirty="0">
                        <a:latin typeface="Times New Roman" panose="02020603050405020304"/>
                        <a:cs typeface="Times New Roman" panose="02020603050405020304"/>
                      </a:endParaRPr>
                    </a:p>
                  </a:txBody>
                  <a:tcPr marL="0" marR="0" marT="4191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9EDFFD"/>
                    </a:solidFill>
                  </a:tcPr>
                </a:tc>
                <a:tc>
                  <a:txBody>
                    <a:bodyPr/>
                    <a:lstStyle/>
                    <a:p>
                      <a:pPr marL="92710">
                        <a:lnSpc>
                          <a:spcPct val="100000"/>
                        </a:lnSpc>
                        <a:spcBef>
                          <a:spcPts val="330"/>
                        </a:spcBef>
                      </a:pPr>
                      <a:r>
                        <a:rPr sz="1000" spc="-5" dirty="0" err="1">
                          <a:latin typeface="Times New Roman" panose="02020603050405020304"/>
                          <a:cs typeface="Times New Roman" panose="02020603050405020304"/>
                        </a:rPr>
                        <a:t>Заведующий</a:t>
                      </a:r>
                      <a:r>
                        <a:rPr sz="1000" spc="-5" dirty="0">
                          <a:latin typeface="Times New Roman" panose="02020603050405020304"/>
                          <a:cs typeface="Times New Roman" panose="02020603050405020304"/>
                        </a:rPr>
                        <a:t>,</a:t>
                      </a:r>
                      <a:endParaRPr sz="1000" dirty="0">
                        <a:latin typeface="Times New Roman" panose="02020603050405020304"/>
                        <a:cs typeface="Times New Roman" panose="02020603050405020304"/>
                      </a:endParaRPr>
                    </a:p>
                    <a:p>
                      <a:pPr marL="92710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1000" spc="-10" dirty="0" err="1">
                          <a:latin typeface="Times New Roman" panose="02020603050405020304"/>
                          <a:cs typeface="Times New Roman" panose="02020603050405020304"/>
                        </a:rPr>
                        <a:t>педагоги</a:t>
                      </a:r>
                      <a:endParaRPr sz="1000" dirty="0">
                        <a:latin typeface="Times New Roman" panose="02020603050405020304"/>
                        <a:cs typeface="Times New Roman" panose="02020603050405020304"/>
                      </a:endParaRPr>
                    </a:p>
                  </a:txBody>
                  <a:tcPr marL="0" marR="0" marT="4191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9EDFFD"/>
                    </a:solidFill>
                  </a:tcPr>
                </a:tc>
                <a:tc>
                  <a:txBody>
                    <a:bodyPr/>
                    <a:lstStyle/>
                    <a:p>
                      <a:pPr marL="93345">
                        <a:lnSpc>
                          <a:spcPct val="100000"/>
                        </a:lnSpc>
                        <a:spcBef>
                          <a:spcPts val="330"/>
                        </a:spcBef>
                      </a:pPr>
                      <a:r>
                        <a:rPr sz="1000">
                          <a:latin typeface="Times New Roman" panose="02020603050405020304"/>
                          <a:cs typeface="Times New Roman" panose="02020603050405020304"/>
                        </a:rPr>
                        <a:t>В</a:t>
                      </a:r>
                    </a:p>
                    <a:p>
                      <a:pPr marL="93345" marR="193040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1000" spc="-10">
                          <a:latin typeface="Times New Roman" panose="02020603050405020304"/>
                          <a:cs typeface="Times New Roman" panose="02020603050405020304"/>
                        </a:rPr>
                        <a:t>т</a:t>
                      </a:r>
                      <a:r>
                        <a:rPr sz="1000" spc="-15">
                          <a:latin typeface="Times New Roman" panose="02020603050405020304"/>
                          <a:cs typeface="Times New Roman" panose="02020603050405020304"/>
                        </a:rPr>
                        <a:t>е</a:t>
                      </a:r>
                      <a:r>
                        <a:rPr sz="1000" spc="20">
                          <a:latin typeface="Times New Roman" panose="02020603050405020304"/>
                          <a:cs typeface="Times New Roman" panose="02020603050405020304"/>
                        </a:rPr>
                        <a:t>ч</a:t>
                      </a:r>
                      <a:r>
                        <a:rPr sz="1000" spc="-15">
                          <a:latin typeface="Times New Roman" panose="02020603050405020304"/>
                          <a:cs typeface="Times New Roman" panose="02020603050405020304"/>
                        </a:rPr>
                        <a:t>ен</a:t>
                      </a:r>
                      <a:r>
                        <a:rPr sz="1000" spc="10">
                          <a:latin typeface="Times New Roman" panose="02020603050405020304"/>
                          <a:cs typeface="Times New Roman" panose="02020603050405020304"/>
                        </a:rPr>
                        <a:t>и</a:t>
                      </a:r>
                      <a:r>
                        <a:rPr sz="1000">
                          <a:latin typeface="Times New Roman" panose="02020603050405020304"/>
                          <a:cs typeface="Times New Roman" panose="02020603050405020304"/>
                        </a:rPr>
                        <a:t>е  </a:t>
                      </a:r>
                      <a:r>
                        <a:rPr sz="1000" spc="-10">
                          <a:latin typeface="Times New Roman" panose="02020603050405020304"/>
                          <a:cs typeface="Times New Roman" panose="02020603050405020304"/>
                        </a:rPr>
                        <a:t>года</a:t>
                      </a:r>
                      <a:endParaRPr sz="1000">
                        <a:latin typeface="Times New Roman" panose="02020603050405020304"/>
                        <a:cs typeface="Times New Roman" panose="02020603050405020304"/>
                      </a:endParaRPr>
                    </a:p>
                  </a:txBody>
                  <a:tcPr marL="0" marR="0" marT="4191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9EDFFD"/>
                    </a:solidFill>
                  </a:tcPr>
                </a:tc>
                <a:tc>
                  <a:txBody>
                    <a:bodyPr/>
                    <a:lstStyle/>
                    <a:p>
                      <a:pPr marL="93980" marR="82550" algn="just">
                        <a:lnSpc>
                          <a:spcPct val="100000"/>
                        </a:lnSpc>
                        <a:spcBef>
                          <a:spcPts val="330"/>
                        </a:spcBef>
                        <a:tabLst>
                          <a:tab pos="956310" algn="l"/>
                        </a:tabLst>
                      </a:pPr>
                      <a:r>
                        <a:rPr lang="ru-RU" sz="1000" spc="-5" dirty="0" smtClean="0">
                          <a:latin typeface="Times New Roman" panose="02020603050405020304"/>
                          <a:cs typeface="Times New Roman" panose="02020603050405020304"/>
                        </a:rPr>
                        <a:t>Предложения</a:t>
                      </a:r>
                      <a:r>
                        <a:rPr sz="1000" spc="-5" dirty="0" smtClean="0">
                          <a:latin typeface="Times New Roman" panose="02020603050405020304"/>
                          <a:cs typeface="Times New Roman" panose="02020603050405020304"/>
                        </a:rPr>
                        <a:t> </a:t>
                      </a:r>
                      <a:r>
                        <a:rPr sz="1000" spc="-5" dirty="0" err="1">
                          <a:latin typeface="Times New Roman" panose="02020603050405020304"/>
                          <a:cs typeface="Times New Roman" panose="02020603050405020304"/>
                        </a:rPr>
                        <a:t>по</a:t>
                      </a:r>
                      <a:r>
                        <a:rPr sz="1000" spc="-5" dirty="0">
                          <a:latin typeface="Times New Roman" panose="02020603050405020304"/>
                          <a:cs typeface="Times New Roman" panose="02020603050405020304"/>
                        </a:rPr>
                        <a:t> </a:t>
                      </a:r>
                      <a:r>
                        <a:rPr sz="1000" spc="-10" dirty="0" err="1">
                          <a:latin typeface="Times New Roman" panose="02020603050405020304"/>
                          <a:cs typeface="Times New Roman" panose="02020603050405020304"/>
                        </a:rPr>
                        <a:t>улучшению</a:t>
                      </a:r>
                      <a:r>
                        <a:rPr sz="1000" spc="-10" dirty="0">
                          <a:latin typeface="Times New Roman" panose="02020603050405020304"/>
                          <a:cs typeface="Times New Roman" panose="02020603050405020304"/>
                        </a:rPr>
                        <a:t> </a:t>
                      </a:r>
                      <a:r>
                        <a:rPr sz="1000" spc="-235" dirty="0">
                          <a:latin typeface="Times New Roman" panose="02020603050405020304"/>
                          <a:cs typeface="Times New Roman" panose="02020603050405020304"/>
                        </a:rPr>
                        <a:t> </a:t>
                      </a:r>
                      <a:r>
                        <a:rPr sz="1000" spc="-10" dirty="0" err="1">
                          <a:latin typeface="Times New Roman" panose="02020603050405020304"/>
                          <a:cs typeface="Times New Roman" panose="02020603050405020304"/>
                        </a:rPr>
                        <a:t>к</a:t>
                      </a:r>
                      <a:r>
                        <a:rPr sz="1000" spc="5" dirty="0" err="1">
                          <a:latin typeface="Times New Roman" panose="02020603050405020304"/>
                          <a:cs typeface="Times New Roman" panose="02020603050405020304"/>
                        </a:rPr>
                        <a:t>а</a:t>
                      </a:r>
                      <a:r>
                        <a:rPr sz="1000" spc="-5" dirty="0" err="1">
                          <a:latin typeface="Times New Roman" panose="02020603050405020304"/>
                          <a:cs typeface="Times New Roman" panose="02020603050405020304"/>
                        </a:rPr>
                        <a:t>ч</a:t>
                      </a:r>
                      <a:r>
                        <a:rPr sz="1000" spc="-15" dirty="0" err="1">
                          <a:latin typeface="Times New Roman" panose="02020603050405020304"/>
                          <a:cs typeface="Times New Roman" panose="02020603050405020304"/>
                        </a:rPr>
                        <a:t>е</a:t>
                      </a:r>
                      <a:r>
                        <a:rPr sz="1000" spc="5" dirty="0" err="1">
                          <a:latin typeface="Times New Roman" panose="02020603050405020304"/>
                          <a:cs typeface="Times New Roman" panose="02020603050405020304"/>
                        </a:rPr>
                        <a:t>с</a:t>
                      </a:r>
                      <a:r>
                        <a:rPr sz="1000" spc="-10" dirty="0" err="1">
                          <a:latin typeface="Times New Roman" panose="02020603050405020304"/>
                          <a:cs typeface="Times New Roman" panose="02020603050405020304"/>
                        </a:rPr>
                        <a:t>т</a:t>
                      </a:r>
                      <a:r>
                        <a:rPr sz="1000" dirty="0" err="1">
                          <a:latin typeface="Times New Roman" panose="02020603050405020304"/>
                          <a:cs typeface="Times New Roman" panose="02020603050405020304"/>
                        </a:rPr>
                        <a:t>ва</a:t>
                      </a:r>
                      <a:r>
                        <a:rPr sz="1000" dirty="0">
                          <a:latin typeface="Times New Roman" panose="02020603050405020304"/>
                          <a:cs typeface="Times New Roman" panose="02020603050405020304"/>
                        </a:rPr>
                        <a:t>	</a:t>
                      </a:r>
                      <a:r>
                        <a:rPr sz="1000" spc="-10" dirty="0" err="1">
                          <a:latin typeface="Times New Roman" panose="02020603050405020304"/>
                          <a:cs typeface="Times New Roman" panose="02020603050405020304"/>
                        </a:rPr>
                        <a:t>д</a:t>
                      </a:r>
                      <a:r>
                        <a:rPr sz="1000" spc="-25" dirty="0" err="1">
                          <a:latin typeface="Times New Roman" panose="02020603050405020304"/>
                          <a:cs typeface="Times New Roman" panose="02020603050405020304"/>
                        </a:rPr>
                        <a:t>о</a:t>
                      </a:r>
                      <a:r>
                        <a:rPr sz="1000" spc="15" dirty="0" err="1">
                          <a:latin typeface="Times New Roman" panose="02020603050405020304"/>
                          <a:cs typeface="Times New Roman" panose="02020603050405020304"/>
                        </a:rPr>
                        <a:t>ш</a:t>
                      </a:r>
                      <a:r>
                        <a:rPr sz="1000" spc="-10" dirty="0" err="1">
                          <a:latin typeface="Times New Roman" panose="02020603050405020304"/>
                          <a:cs typeface="Times New Roman" panose="02020603050405020304"/>
                        </a:rPr>
                        <a:t>к</a:t>
                      </a:r>
                      <a:r>
                        <a:rPr sz="1000" spc="-25" dirty="0" err="1">
                          <a:latin typeface="Times New Roman" panose="02020603050405020304"/>
                          <a:cs typeface="Times New Roman" panose="02020603050405020304"/>
                        </a:rPr>
                        <a:t>о</a:t>
                      </a:r>
                      <a:r>
                        <a:rPr sz="1000" dirty="0" err="1">
                          <a:latin typeface="Times New Roman" panose="02020603050405020304"/>
                          <a:cs typeface="Times New Roman" panose="02020603050405020304"/>
                        </a:rPr>
                        <a:t>ль</a:t>
                      </a:r>
                      <a:r>
                        <a:rPr sz="1000" spc="5" dirty="0" err="1">
                          <a:latin typeface="Times New Roman" panose="02020603050405020304"/>
                          <a:cs typeface="Times New Roman" panose="02020603050405020304"/>
                        </a:rPr>
                        <a:t>н</a:t>
                      </a:r>
                      <a:r>
                        <a:rPr sz="1000" spc="-25" dirty="0" err="1">
                          <a:latin typeface="Times New Roman" panose="02020603050405020304"/>
                          <a:cs typeface="Times New Roman" panose="02020603050405020304"/>
                        </a:rPr>
                        <a:t>о</a:t>
                      </a:r>
                      <a:r>
                        <a:rPr sz="1000" spc="15" dirty="0" err="1">
                          <a:latin typeface="Times New Roman" panose="02020603050405020304"/>
                          <a:cs typeface="Times New Roman" panose="02020603050405020304"/>
                        </a:rPr>
                        <a:t>г</a:t>
                      </a:r>
                      <a:r>
                        <a:rPr sz="1000" dirty="0" err="1">
                          <a:latin typeface="Times New Roman" panose="02020603050405020304"/>
                          <a:cs typeface="Times New Roman" panose="02020603050405020304"/>
                        </a:rPr>
                        <a:t>о</a:t>
                      </a:r>
                      <a:r>
                        <a:rPr sz="1000" dirty="0">
                          <a:latin typeface="Times New Roman" panose="02020603050405020304"/>
                          <a:cs typeface="Times New Roman" panose="02020603050405020304"/>
                        </a:rPr>
                        <a:t>  </a:t>
                      </a:r>
                      <a:r>
                        <a:rPr sz="1000" spc="-5" dirty="0" err="1">
                          <a:latin typeface="Times New Roman" panose="02020603050405020304"/>
                          <a:cs typeface="Times New Roman" panose="02020603050405020304"/>
                        </a:rPr>
                        <a:t>образования</a:t>
                      </a:r>
                      <a:r>
                        <a:rPr sz="1000" spc="30" dirty="0">
                          <a:latin typeface="Times New Roman" panose="02020603050405020304"/>
                          <a:cs typeface="Times New Roman" panose="02020603050405020304"/>
                        </a:rPr>
                        <a:t> </a:t>
                      </a:r>
                      <a:r>
                        <a:rPr sz="1000" dirty="0">
                          <a:latin typeface="Times New Roman" panose="02020603050405020304"/>
                          <a:cs typeface="Times New Roman" panose="02020603050405020304"/>
                        </a:rPr>
                        <a:t>в</a:t>
                      </a:r>
                      <a:r>
                        <a:rPr sz="1000" spc="10" dirty="0">
                          <a:latin typeface="Times New Roman" panose="02020603050405020304"/>
                          <a:cs typeface="Times New Roman" panose="02020603050405020304"/>
                        </a:rPr>
                        <a:t> </a:t>
                      </a:r>
                      <a:r>
                        <a:rPr sz="1000" spc="5" dirty="0">
                          <a:latin typeface="Times New Roman" panose="02020603050405020304"/>
                          <a:cs typeface="Times New Roman" panose="02020603050405020304"/>
                        </a:rPr>
                        <a:t>ДОУ</a:t>
                      </a:r>
                      <a:endParaRPr sz="1000" dirty="0">
                        <a:latin typeface="Times New Roman" panose="02020603050405020304"/>
                        <a:cs typeface="Times New Roman" panose="02020603050405020304"/>
                      </a:endParaRPr>
                    </a:p>
                  </a:txBody>
                  <a:tcPr marL="0" marR="0" marT="4191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9EDFF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731519">
                <a:tc>
                  <a:txBody>
                    <a:bodyPr/>
                    <a:lstStyle/>
                    <a:p>
                      <a:pPr marL="91440" marR="85725">
                        <a:lnSpc>
                          <a:spcPct val="100000"/>
                        </a:lnSpc>
                        <a:spcBef>
                          <a:spcPts val="335"/>
                        </a:spcBef>
                        <a:tabLst>
                          <a:tab pos="1054735" algn="l"/>
                        </a:tabLst>
                      </a:pPr>
                      <a:r>
                        <a:rPr sz="1000" dirty="0" smtClean="0">
                          <a:latin typeface="Times New Roman" panose="02020603050405020304"/>
                          <a:cs typeface="Times New Roman" panose="02020603050405020304"/>
                        </a:rPr>
                        <a:t>4</a:t>
                      </a:r>
                      <a:r>
                        <a:rPr sz="1000" spc="10" dirty="0" smtClean="0">
                          <a:latin typeface="Times New Roman" panose="02020603050405020304"/>
                          <a:cs typeface="Times New Roman" panose="02020603050405020304"/>
                        </a:rPr>
                        <a:t>.</a:t>
                      </a:r>
                      <a:r>
                        <a:rPr lang="ru-RU" sz="1000" spc="0" baseline="0" dirty="0" smtClean="0">
                          <a:latin typeface="Times New Roman" panose="02020603050405020304"/>
                          <a:cs typeface="Times New Roman" panose="02020603050405020304"/>
                        </a:rPr>
                        <a:t> Р</a:t>
                      </a:r>
                      <a:r>
                        <a:rPr sz="1000" spc="-20" dirty="0" err="1" smtClean="0">
                          <a:latin typeface="Times New Roman" panose="02020603050405020304"/>
                          <a:cs typeface="Times New Roman" panose="02020603050405020304"/>
                        </a:rPr>
                        <a:t>е</a:t>
                      </a:r>
                      <a:r>
                        <a:rPr sz="1000" spc="5" dirty="0" err="1" smtClean="0">
                          <a:latin typeface="Times New Roman" panose="02020603050405020304"/>
                          <a:cs typeface="Times New Roman" panose="02020603050405020304"/>
                        </a:rPr>
                        <a:t>а</a:t>
                      </a:r>
                      <a:r>
                        <a:rPr sz="1000" dirty="0" err="1" smtClean="0">
                          <a:latin typeface="Times New Roman" panose="02020603050405020304"/>
                          <a:cs typeface="Times New Roman" panose="02020603050405020304"/>
                        </a:rPr>
                        <a:t>л</a:t>
                      </a:r>
                      <a:r>
                        <a:rPr sz="1000" spc="-15" dirty="0" err="1" smtClean="0">
                          <a:latin typeface="Times New Roman" panose="02020603050405020304"/>
                          <a:cs typeface="Times New Roman" panose="02020603050405020304"/>
                        </a:rPr>
                        <a:t>и</a:t>
                      </a:r>
                      <a:r>
                        <a:rPr sz="1000" spc="5" dirty="0" err="1" smtClean="0">
                          <a:latin typeface="Times New Roman" panose="02020603050405020304"/>
                          <a:cs typeface="Times New Roman" panose="02020603050405020304"/>
                        </a:rPr>
                        <a:t>за</a:t>
                      </a:r>
                      <a:r>
                        <a:rPr sz="1000" spc="-15" dirty="0" err="1" smtClean="0">
                          <a:latin typeface="Times New Roman" panose="02020603050405020304"/>
                          <a:cs typeface="Times New Roman" panose="02020603050405020304"/>
                        </a:rPr>
                        <a:t>ци</a:t>
                      </a:r>
                      <a:r>
                        <a:rPr lang="ru-RU" sz="1000" spc="0" dirty="0" smtClean="0">
                          <a:latin typeface="Times New Roman" panose="02020603050405020304"/>
                          <a:cs typeface="Times New Roman" panose="02020603050405020304"/>
                        </a:rPr>
                        <a:t>я</a:t>
                      </a:r>
                      <a:r>
                        <a:rPr sz="1000" dirty="0">
                          <a:latin typeface="Times New Roman" panose="02020603050405020304"/>
                          <a:cs typeface="Times New Roman" panose="02020603050405020304"/>
                        </a:rPr>
                        <a:t>	</a:t>
                      </a:r>
                      <a:r>
                        <a:rPr sz="1000" dirty="0" err="1">
                          <a:latin typeface="Times New Roman" panose="02020603050405020304"/>
                          <a:cs typeface="Times New Roman" panose="02020603050405020304"/>
                        </a:rPr>
                        <a:t>л</a:t>
                      </a:r>
                      <a:r>
                        <a:rPr sz="1000" spc="-15" dirty="0" err="1">
                          <a:latin typeface="Times New Roman" panose="02020603050405020304"/>
                          <a:cs typeface="Times New Roman" panose="02020603050405020304"/>
                        </a:rPr>
                        <a:t>и</a:t>
                      </a:r>
                      <a:r>
                        <a:rPr sz="1000" spc="-5" dirty="0" err="1">
                          <a:latin typeface="Times New Roman" panose="02020603050405020304"/>
                          <a:cs typeface="Times New Roman" panose="02020603050405020304"/>
                        </a:rPr>
                        <a:t>ч</a:t>
                      </a:r>
                      <a:r>
                        <a:rPr sz="1000" spc="-15" dirty="0" err="1">
                          <a:latin typeface="Times New Roman" panose="02020603050405020304"/>
                          <a:cs typeface="Times New Roman" panose="02020603050405020304"/>
                        </a:rPr>
                        <a:t>н</a:t>
                      </a:r>
                      <a:r>
                        <a:rPr sz="1000" dirty="0" err="1">
                          <a:latin typeface="Times New Roman" panose="02020603050405020304"/>
                          <a:cs typeface="Times New Roman" panose="02020603050405020304"/>
                        </a:rPr>
                        <a:t>о</a:t>
                      </a:r>
                      <a:r>
                        <a:rPr sz="1000" spc="-20" dirty="0" err="1">
                          <a:latin typeface="Times New Roman" panose="02020603050405020304"/>
                          <a:cs typeface="Times New Roman" panose="02020603050405020304"/>
                        </a:rPr>
                        <a:t>с</a:t>
                      </a:r>
                      <a:r>
                        <a:rPr sz="1000" spc="10" dirty="0" err="1">
                          <a:latin typeface="Times New Roman" panose="02020603050405020304"/>
                          <a:cs typeface="Times New Roman" panose="02020603050405020304"/>
                        </a:rPr>
                        <a:t>тн</a:t>
                      </a:r>
                      <a:r>
                        <a:rPr sz="1000" spc="-25" dirty="0" err="1">
                          <a:latin typeface="Times New Roman" panose="02020603050405020304"/>
                          <a:cs typeface="Times New Roman" panose="02020603050405020304"/>
                        </a:rPr>
                        <a:t>о</a:t>
                      </a:r>
                      <a:r>
                        <a:rPr sz="1000" dirty="0">
                          <a:latin typeface="Times New Roman" panose="02020603050405020304"/>
                          <a:cs typeface="Times New Roman" panose="02020603050405020304"/>
                        </a:rPr>
                        <a:t>-  </a:t>
                      </a:r>
                      <a:r>
                        <a:rPr sz="1000" spc="-5" dirty="0" err="1">
                          <a:latin typeface="Times New Roman" panose="02020603050405020304"/>
                          <a:cs typeface="Times New Roman" panose="02020603050405020304"/>
                        </a:rPr>
                        <a:t>ориентированного</a:t>
                      </a:r>
                      <a:r>
                        <a:rPr sz="1000" spc="-5" dirty="0">
                          <a:latin typeface="Times New Roman" panose="02020603050405020304"/>
                          <a:cs typeface="Times New Roman" panose="02020603050405020304"/>
                        </a:rPr>
                        <a:t> </a:t>
                      </a:r>
                      <a:r>
                        <a:rPr sz="1000" dirty="0">
                          <a:latin typeface="Times New Roman" panose="02020603050405020304"/>
                          <a:cs typeface="Times New Roman" panose="02020603050405020304"/>
                        </a:rPr>
                        <a:t> </a:t>
                      </a:r>
                      <a:r>
                        <a:rPr sz="1000" spc="-5" dirty="0" err="1">
                          <a:latin typeface="Times New Roman" panose="02020603050405020304"/>
                          <a:cs typeface="Times New Roman" panose="02020603050405020304"/>
                        </a:rPr>
                        <a:t>взаимодействия</a:t>
                      </a:r>
                      <a:r>
                        <a:rPr sz="1000" spc="40" dirty="0">
                          <a:latin typeface="Times New Roman" panose="02020603050405020304"/>
                          <a:cs typeface="Times New Roman" panose="02020603050405020304"/>
                        </a:rPr>
                        <a:t> </a:t>
                      </a:r>
                      <a:r>
                        <a:rPr lang="ru-RU" sz="1000" spc="0" dirty="0" smtClean="0">
                          <a:latin typeface="Times New Roman" panose="02020603050405020304"/>
                          <a:cs typeface="Times New Roman" panose="02020603050405020304"/>
                        </a:rPr>
                        <a:t>с</a:t>
                      </a:r>
                      <a:r>
                        <a:rPr lang="ru-RU" sz="1000" spc="0" baseline="0" dirty="0" smtClean="0">
                          <a:latin typeface="Times New Roman" panose="02020603050405020304"/>
                          <a:cs typeface="Times New Roman" panose="02020603050405020304"/>
                        </a:rPr>
                        <a:t> сотрудниками по реализации мониторинга</a:t>
                      </a:r>
                      <a:endParaRPr sz="1000" dirty="0">
                        <a:latin typeface="Times New Roman" panose="02020603050405020304"/>
                        <a:cs typeface="Times New Roman" panose="02020603050405020304"/>
                      </a:endParaRPr>
                    </a:p>
                  </a:txBody>
                  <a:tcPr marL="0" marR="0" marT="4254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CF4"/>
                    </a:solidFill>
                  </a:tcPr>
                </a:tc>
                <a:tc>
                  <a:txBody>
                    <a:bodyPr/>
                    <a:lstStyle/>
                    <a:p>
                      <a:pPr marL="92075" marR="82550" algn="just">
                        <a:lnSpc>
                          <a:spcPct val="100000"/>
                        </a:lnSpc>
                        <a:spcBef>
                          <a:spcPts val="335"/>
                        </a:spcBef>
                      </a:pPr>
                      <a:r>
                        <a:rPr sz="1000" dirty="0" err="1">
                          <a:latin typeface="Times New Roman" panose="02020603050405020304"/>
                          <a:cs typeface="Times New Roman" panose="02020603050405020304"/>
                        </a:rPr>
                        <a:t>Проведение</a:t>
                      </a:r>
                      <a:r>
                        <a:rPr sz="1000" spc="5" dirty="0">
                          <a:latin typeface="Times New Roman" panose="02020603050405020304"/>
                          <a:cs typeface="Times New Roman" panose="02020603050405020304"/>
                        </a:rPr>
                        <a:t> </a:t>
                      </a:r>
                      <a:r>
                        <a:rPr sz="1000" spc="-5" dirty="0" err="1">
                          <a:latin typeface="Times New Roman" panose="02020603050405020304"/>
                          <a:cs typeface="Times New Roman" panose="02020603050405020304"/>
                        </a:rPr>
                        <a:t>мероприятий</a:t>
                      </a:r>
                      <a:r>
                        <a:rPr sz="1000" spc="-5" dirty="0">
                          <a:latin typeface="Times New Roman" panose="02020603050405020304"/>
                          <a:cs typeface="Times New Roman" panose="02020603050405020304"/>
                        </a:rPr>
                        <a:t>,</a:t>
                      </a:r>
                      <a:r>
                        <a:rPr sz="1000" dirty="0">
                          <a:latin typeface="Times New Roman" panose="02020603050405020304"/>
                          <a:cs typeface="Times New Roman" panose="02020603050405020304"/>
                        </a:rPr>
                        <a:t> </a:t>
                      </a:r>
                      <a:r>
                        <a:rPr sz="1000" spc="-5" dirty="0" err="1">
                          <a:latin typeface="Times New Roman" panose="02020603050405020304"/>
                          <a:cs typeface="Times New Roman" panose="02020603050405020304"/>
                        </a:rPr>
                        <a:t>включающих</a:t>
                      </a:r>
                      <a:r>
                        <a:rPr sz="1000" dirty="0">
                          <a:latin typeface="Times New Roman" panose="02020603050405020304"/>
                          <a:cs typeface="Times New Roman" panose="02020603050405020304"/>
                        </a:rPr>
                        <a:t> </a:t>
                      </a:r>
                      <a:r>
                        <a:rPr sz="1000" spc="-5" dirty="0" err="1">
                          <a:latin typeface="Times New Roman" panose="02020603050405020304"/>
                          <a:cs typeface="Times New Roman" panose="02020603050405020304"/>
                        </a:rPr>
                        <a:t>вопросы</a:t>
                      </a:r>
                      <a:r>
                        <a:rPr sz="1000" spc="-5" dirty="0">
                          <a:latin typeface="Times New Roman" panose="02020603050405020304"/>
                          <a:cs typeface="Times New Roman" panose="02020603050405020304"/>
                        </a:rPr>
                        <a:t> </a:t>
                      </a:r>
                      <a:r>
                        <a:rPr sz="1000" dirty="0">
                          <a:latin typeface="Times New Roman" panose="02020603050405020304"/>
                          <a:cs typeface="Times New Roman" panose="02020603050405020304"/>
                        </a:rPr>
                        <a:t> </a:t>
                      </a:r>
                      <a:r>
                        <a:rPr sz="1000" spc="-5" dirty="0" err="1">
                          <a:latin typeface="Times New Roman" panose="02020603050405020304"/>
                          <a:cs typeface="Times New Roman" panose="02020603050405020304"/>
                        </a:rPr>
                        <a:t>создания</a:t>
                      </a:r>
                      <a:r>
                        <a:rPr sz="1000" dirty="0">
                          <a:latin typeface="Times New Roman" panose="02020603050405020304"/>
                          <a:cs typeface="Times New Roman" panose="02020603050405020304"/>
                        </a:rPr>
                        <a:t> </a:t>
                      </a:r>
                      <a:r>
                        <a:rPr sz="1000" dirty="0" err="1">
                          <a:latin typeface="Times New Roman" panose="02020603050405020304"/>
                          <a:cs typeface="Times New Roman" panose="02020603050405020304"/>
                        </a:rPr>
                        <a:t>психолого</a:t>
                      </a:r>
                      <a:r>
                        <a:rPr sz="1000" dirty="0">
                          <a:latin typeface="Times New Roman" panose="02020603050405020304"/>
                          <a:cs typeface="Times New Roman" panose="02020603050405020304"/>
                        </a:rPr>
                        <a:t>-</a:t>
                      </a:r>
                      <a:r>
                        <a:rPr sz="1000" spc="5" dirty="0">
                          <a:latin typeface="Times New Roman" panose="02020603050405020304"/>
                          <a:cs typeface="Times New Roman" panose="02020603050405020304"/>
                        </a:rPr>
                        <a:t> </a:t>
                      </a:r>
                      <a:r>
                        <a:rPr sz="1000" spc="-5" dirty="0" err="1">
                          <a:latin typeface="Times New Roman" panose="02020603050405020304"/>
                          <a:cs typeface="Times New Roman" panose="02020603050405020304"/>
                        </a:rPr>
                        <a:t>педагогических</a:t>
                      </a:r>
                      <a:r>
                        <a:rPr sz="1000" dirty="0">
                          <a:latin typeface="Times New Roman" panose="02020603050405020304"/>
                          <a:cs typeface="Times New Roman" panose="02020603050405020304"/>
                        </a:rPr>
                        <a:t> </a:t>
                      </a:r>
                      <a:r>
                        <a:rPr sz="1000" spc="-5" dirty="0" err="1" smtClean="0">
                          <a:latin typeface="Times New Roman" panose="02020603050405020304"/>
                          <a:cs typeface="Times New Roman" panose="02020603050405020304"/>
                        </a:rPr>
                        <a:t>условий</a:t>
                      </a:r>
                      <a:r>
                        <a:rPr lang="ru-RU" sz="1000" spc="-5" baseline="0" dirty="0" smtClean="0">
                          <a:latin typeface="Times New Roman" panose="02020603050405020304"/>
                          <a:cs typeface="Times New Roman" panose="02020603050405020304"/>
                        </a:rPr>
                        <a:t> для проведения мониторинга качеством образования ДОО</a:t>
                      </a:r>
                      <a:endParaRPr sz="1000" dirty="0">
                        <a:latin typeface="Times New Roman" panose="02020603050405020304"/>
                        <a:cs typeface="Times New Roman" panose="02020603050405020304"/>
                      </a:endParaRPr>
                    </a:p>
                  </a:txBody>
                  <a:tcPr marL="0" marR="0" marT="4254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CF4"/>
                    </a:solidFill>
                  </a:tcPr>
                </a:tc>
                <a:tc>
                  <a:txBody>
                    <a:bodyPr/>
                    <a:lstStyle/>
                    <a:p>
                      <a:pPr marL="92710" marR="520065">
                        <a:lnSpc>
                          <a:spcPct val="100000"/>
                        </a:lnSpc>
                        <a:spcBef>
                          <a:spcPts val="335"/>
                        </a:spcBef>
                      </a:pPr>
                      <a:r>
                        <a:rPr sz="1000" spc="-5">
                          <a:latin typeface="Times New Roman" panose="02020603050405020304"/>
                          <a:cs typeface="Times New Roman" panose="02020603050405020304"/>
                        </a:rPr>
                        <a:t>Педагоги, </a:t>
                      </a:r>
                      <a:r>
                        <a:rPr sz="1000">
                          <a:latin typeface="Times New Roman" panose="02020603050405020304"/>
                          <a:cs typeface="Times New Roman" panose="02020603050405020304"/>
                        </a:rPr>
                        <a:t> </a:t>
                      </a:r>
                      <a:r>
                        <a:rPr sz="1000" spc="5">
                          <a:latin typeface="Times New Roman" panose="02020603050405020304"/>
                          <a:cs typeface="Times New Roman" panose="02020603050405020304"/>
                        </a:rPr>
                        <a:t>за</a:t>
                      </a:r>
                      <a:r>
                        <a:rPr sz="1000">
                          <a:latin typeface="Times New Roman" panose="02020603050405020304"/>
                          <a:cs typeface="Times New Roman" panose="02020603050405020304"/>
                        </a:rPr>
                        <a:t>в</a:t>
                      </a:r>
                      <a:r>
                        <a:rPr sz="1000" spc="-15">
                          <a:latin typeface="Times New Roman" panose="02020603050405020304"/>
                          <a:cs typeface="Times New Roman" panose="02020603050405020304"/>
                        </a:rPr>
                        <a:t>е</a:t>
                      </a:r>
                      <a:r>
                        <a:rPr sz="1000" spc="-10">
                          <a:latin typeface="Times New Roman" panose="02020603050405020304"/>
                          <a:cs typeface="Times New Roman" panose="02020603050405020304"/>
                        </a:rPr>
                        <a:t>д</a:t>
                      </a:r>
                      <a:r>
                        <a:rPr sz="1000" spc="-50">
                          <a:latin typeface="Times New Roman" panose="02020603050405020304"/>
                          <a:cs typeface="Times New Roman" panose="02020603050405020304"/>
                        </a:rPr>
                        <a:t>у</a:t>
                      </a:r>
                      <a:r>
                        <a:rPr sz="1000" spc="-10">
                          <a:latin typeface="Times New Roman" panose="02020603050405020304"/>
                          <a:cs typeface="Times New Roman" panose="02020603050405020304"/>
                        </a:rPr>
                        <a:t>ющ</a:t>
                      </a:r>
                      <a:r>
                        <a:rPr sz="1000" spc="-15">
                          <a:latin typeface="Times New Roman" panose="02020603050405020304"/>
                          <a:cs typeface="Times New Roman" panose="02020603050405020304"/>
                        </a:rPr>
                        <a:t>и</a:t>
                      </a:r>
                      <a:r>
                        <a:rPr sz="1000">
                          <a:latin typeface="Times New Roman" panose="02020603050405020304"/>
                          <a:cs typeface="Times New Roman" panose="02020603050405020304"/>
                        </a:rPr>
                        <a:t>й</a:t>
                      </a:r>
                    </a:p>
                  </a:txBody>
                  <a:tcPr marL="0" marR="0" marT="4254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CF4"/>
                    </a:solidFill>
                  </a:tcPr>
                </a:tc>
                <a:tc>
                  <a:txBody>
                    <a:bodyPr/>
                    <a:lstStyle/>
                    <a:p>
                      <a:pPr marL="93345">
                        <a:lnSpc>
                          <a:spcPct val="100000"/>
                        </a:lnSpc>
                        <a:spcBef>
                          <a:spcPts val="335"/>
                        </a:spcBef>
                      </a:pPr>
                      <a:r>
                        <a:rPr sz="1000">
                          <a:latin typeface="Times New Roman" panose="02020603050405020304"/>
                          <a:cs typeface="Times New Roman" panose="02020603050405020304"/>
                        </a:rPr>
                        <a:t>В</a:t>
                      </a:r>
                    </a:p>
                    <a:p>
                      <a:pPr marL="93345">
                        <a:lnSpc>
                          <a:spcPct val="100000"/>
                        </a:lnSpc>
                      </a:pPr>
                      <a:r>
                        <a:rPr sz="1000">
                          <a:latin typeface="Times New Roman" panose="02020603050405020304"/>
                          <a:cs typeface="Times New Roman" panose="02020603050405020304"/>
                        </a:rPr>
                        <a:t>течение</a:t>
                      </a:r>
                    </a:p>
                    <a:p>
                      <a:pPr marL="93345">
                        <a:lnSpc>
                          <a:spcPct val="100000"/>
                        </a:lnSpc>
                      </a:pPr>
                      <a:r>
                        <a:rPr sz="1000" spc="-10">
                          <a:latin typeface="Times New Roman" panose="02020603050405020304"/>
                          <a:cs typeface="Times New Roman" panose="02020603050405020304"/>
                        </a:rPr>
                        <a:t>года</a:t>
                      </a:r>
                      <a:endParaRPr sz="1000">
                        <a:latin typeface="Times New Roman" panose="02020603050405020304"/>
                        <a:cs typeface="Times New Roman" panose="02020603050405020304"/>
                      </a:endParaRPr>
                    </a:p>
                  </a:txBody>
                  <a:tcPr marL="0" marR="0" marT="4254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CF4"/>
                    </a:solidFill>
                  </a:tcPr>
                </a:tc>
                <a:tc>
                  <a:txBody>
                    <a:bodyPr/>
                    <a:lstStyle/>
                    <a:p>
                      <a:pPr marL="93980">
                        <a:lnSpc>
                          <a:spcPct val="100000"/>
                        </a:lnSpc>
                        <a:spcBef>
                          <a:spcPts val="335"/>
                        </a:spcBef>
                      </a:pPr>
                      <a:r>
                        <a:rPr sz="1000">
                          <a:latin typeface="Times New Roman" panose="02020603050405020304"/>
                          <a:cs typeface="Times New Roman" panose="02020603050405020304"/>
                        </a:rPr>
                        <a:t>План</a:t>
                      </a:r>
                      <a:r>
                        <a:rPr sz="1000" spc="-25">
                          <a:latin typeface="Times New Roman" panose="02020603050405020304"/>
                          <a:cs typeface="Times New Roman" panose="02020603050405020304"/>
                        </a:rPr>
                        <a:t> </a:t>
                      </a:r>
                      <a:r>
                        <a:rPr sz="1000" spc="-5">
                          <a:latin typeface="Times New Roman" panose="02020603050405020304"/>
                          <a:cs typeface="Times New Roman" panose="02020603050405020304"/>
                        </a:rPr>
                        <a:t>работы</a:t>
                      </a:r>
                      <a:r>
                        <a:rPr sz="1000" spc="-10">
                          <a:latin typeface="Times New Roman" panose="02020603050405020304"/>
                          <a:cs typeface="Times New Roman" panose="02020603050405020304"/>
                        </a:rPr>
                        <a:t> </a:t>
                      </a:r>
                      <a:r>
                        <a:rPr sz="1000" spc="5">
                          <a:latin typeface="Times New Roman" panose="02020603050405020304"/>
                          <a:cs typeface="Times New Roman" panose="02020603050405020304"/>
                        </a:rPr>
                        <a:t>ДОУ</a:t>
                      </a:r>
                      <a:endParaRPr sz="1000">
                        <a:latin typeface="Times New Roman" panose="02020603050405020304"/>
                        <a:cs typeface="Times New Roman" panose="02020603050405020304"/>
                      </a:endParaRPr>
                    </a:p>
                  </a:txBody>
                  <a:tcPr marL="0" marR="0" marT="4254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CF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853465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340"/>
                        </a:spcBef>
                        <a:tabLst>
                          <a:tab pos="944880" algn="l"/>
                        </a:tabLst>
                      </a:pPr>
                      <a:r>
                        <a:rPr sz="1000">
                          <a:latin typeface="Times New Roman" panose="02020603050405020304"/>
                          <a:cs typeface="Times New Roman" panose="02020603050405020304"/>
                        </a:rPr>
                        <a:t>5.Реализации	</a:t>
                      </a:r>
                      <a:r>
                        <a:rPr sz="1000" spc="-5">
                          <a:latin typeface="Times New Roman" panose="02020603050405020304"/>
                          <a:cs typeface="Times New Roman" panose="02020603050405020304"/>
                        </a:rPr>
                        <a:t>современных</a:t>
                      </a:r>
                      <a:endParaRPr sz="1000">
                        <a:latin typeface="Times New Roman" panose="02020603050405020304"/>
                        <a:cs typeface="Times New Roman" panose="02020603050405020304"/>
                      </a:endParaRPr>
                    </a:p>
                    <a:p>
                      <a:pPr marL="91440">
                        <a:lnSpc>
                          <a:spcPct val="100000"/>
                        </a:lnSpc>
                      </a:pPr>
                      <a:r>
                        <a:rPr sz="1000">
                          <a:latin typeface="Times New Roman" panose="02020603050405020304"/>
                          <a:cs typeface="Times New Roman" panose="02020603050405020304"/>
                        </a:rPr>
                        <a:t>развивающих</a:t>
                      </a:r>
                      <a:r>
                        <a:rPr sz="1000" spc="-35">
                          <a:latin typeface="Times New Roman" panose="02020603050405020304"/>
                          <a:cs typeface="Times New Roman" panose="02020603050405020304"/>
                        </a:rPr>
                        <a:t> </a:t>
                      </a:r>
                      <a:r>
                        <a:rPr sz="1000" spc="-10">
                          <a:latin typeface="Times New Roman" panose="02020603050405020304"/>
                          <a:cs typeface="Times New Roman" panose="02020603050405020304"/>
                        </a:rPr>
                        <a:t>технологий.</a:t>
                      </a:r>
                      <a:endParaRPr sz="1000">
                        <a:latin typeface="Times New Roman" panose="02020603050405020304"/>
                        <a:cs typeface="Times New Roman" panose="02020603050405020304"/>
                      </a:endParaRPr>
                    </a:p>
                  </a:txBody>
                  <a:tcPr marL="0" marR="0" marT="4318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9EDFFD"/>
                    </a:solidFill>
                  </a:tcPr>
                </a:tc>
                <a:tc>
                  <a:txBody>
                    <a:bodyPr/>
                    <a:lstStyle/>
                    <a:p>
                      <a:pPr marL="92075" marR="83185" algn="just">
                        <a:lnSpc>
                          <a:spcPct val="100000"/>
                        </a:lnSpc>
                        <a:spcBef>
                          <a:spcPts val="340"/>
                        </a:spcBef>
                      </a:pPr>
                      <a:r>
                        <a:rPr sz="1000" spc="-5">
                          <a:latin typeface="Times New Roman" panose="02020603050405020304"/>
                          <a:cs typeface="Times New Roman" panose="02020603050405020304"/>
                        </a:rPr>
                        <a:t>Прохождение</a:t>
                      </a:r>
                      <a:r>
                        <a:rPr sz="1000">
                          <a:latin typeface="Times New Roman" panose="02020603050405020304"/>
                          <a:cs typeface="Times New Roman" panose="02020603050405020304"/>
                        </a:rPr>
                        <a:t> </a:t>
                      </a:r>
                      <a:r>
                        <a:rPr sz="1000" spc="-5">
                          <a:latin typeface="Times New Roman" panose="02020603050405020304"/>
                          <a:cs typeface="Times New Roman" panose="02020603050405020304"/>
                        </a:rPr>
                        <a:t>курсов</a:t>
                      </a:r>
                      <a:r>
                        <a:rPr sz="1000">
                          <a:latin typeface="Times New Roman" panose="02020603050405020304"/>
                          <a:cs typeface="Times New Roman" panose="02020603050405020304"/>
                        </a:rPr>
                        <a:t> </a:t>
                      </a:r>
                      <a:r>
                        <a:rPr sz="1000" spc="-5">
                          <a:latin typeface="Times New Roman" panose="02020603050405020304"/>
                          <a:cs typeface="Times New Roman" panose="02020603050405020304"/>
                        </a:rPr>
                        <a:t>повышения</a:t>
                      </a:r>
                      <a:r>
                        <a:rPr sz="1000">
                          <a:latin typeface="Times New Roman" panose="02020603050405020304"/>
                          <a:cs typeface="Times New Roman" panose="02020603050405020304"/>
                        </a:rPr>
                        <a:t> квалификации </a:t>
                      </a:r>
                      <a:r>
                        <a:rPr sz="1000" spc="-235">
                          <a:latin typeface="Times New Roman" panose="02020603050405020304"/>
                          <a:cs typeface="Times New Roman" panose="02020603050405020304"/>
                        </a:rPr>
                        <a:t> </a:t>
                      </a:r>
                      <a:r>
                        <a:rPr sz="1000">
                          <a:latin typeface="Times New Roman" panose="02020603050405020304"/>
                          <a:cs typeface="Times New Roman" panose="02020603050405020304"/>
                        </a:rPr>
                        <a:t>участниками</a:t>
                      </a:r>
                      <a:r>
                        <a:rPr sz="1000" spc="5">
                          <a:latin typeface="Times New Roman" panose="02020603050405020304"/>
                          <a:cs typeface="Times New Roman" panose="02020603050405020304"/>
                        </a:rPr>
                        <a:t> </a:t>
                      </a:r>
                      <a:r>
                        <a:rPr sz="1000" spc="-5">
                          <a:latin typeface="Times New Roman" panose="02020603050405020304"/>
                          <a:cs typeface="Times New Roman" panose="02020603050405020304"/>
                        </a:rPr>
                        <a:t>рабочей</a:t>
                      </a:r>
                      <a:r>
                        <a:rPr sz="1000">
                          <a:latin typeface="Times New Roman" panose="02020603050405020304"/>
                          <a:cs typeface="Times New Roman" panose="02020603050405020304"/>
                        </a:rPr>
                        <a:t> </a:t>
                      </a:r>
                      <a:r>
                        <a:rPr sz="1000" spc="-5">
                          <a:latin typeface="Times New Roman" panose="02020603050405020304"/>
                          <a:cs typeface="Times New Roman" panose="02020603050405020304"/>
                        </a:rPr>
                        <a:t>группы</a:t>
                      </a:r>
                      <a:r>
                        <a:rPr sz="1000">
                          <a:latin typeface="Times New Roman" panose="02020603050405020304"/>
                          <a:cs typeface="Times New Roman" panose="02020603050405020304"/>
                        </a:rPr>
                        <a:t> </a:t>
                      </a:r>
                      <a:r>
                        <a:rPr sz="1000" spc="10">
                          <a:latin typeface="Times New Roman" panose="02020603050405020304"/>
                          <a:cs typeface="Times New Roman" panose="02020603050405020304"/>
                        </a:rPr>
                        <a:t>по</a:t>
                      </a:r>
                      <a:r>
                        <a:rPr sz="1000" spc="15">
                          <a:latin typeface="Times New Roman" panose="02020603050405020304"/>
                          <a:cs typeface="Times New Roman" panose="02020603050405020304"/>
                        </a:rPr>
                        <a:t> </a:t>
                      </a:r>
                      <a:r>
                        <a:rPr sz="1000" spc="-5">
                          <a:latin typeface="Times New Roman" panose="02020603050405020304"/>
                          <a:cs typeface="Times New Roman" panose="02020603050405020304"/>
                        </a:rPr>
                        <a:t>вопросам</a:t>
                      </a:r>
                      <a:r>
                        <a:rPr sz="1000">
                          <a:latin typeface="Times New Roman" panose="02020603050405020304"/>
                          <a:cs typeface="Times New Roman" panose="02020603050405020304"/>
                        </a:rPr>
                        <a:t> </a:t>
                      </a:r>
                      <a:r>
                        <a:rPr sz="1000" spc="-5">
                          <a:latin typeface="Times New Roman" panose="02020603050405020304"/>
                          <a:cs typeface="Times New Roman" panose="02020603050405020304"/>
                        </a:rPr>
                        <a:t>оценки </a:t>
                      </a:r>
                      <a:r>
                        <a:rPr sz="1000">
                          <a:latin typeface="Times New Roman" panose="02020603050405020304"/>
                          <a:cs typeface="Times New Roman" panose="02020603050405020304"/>
                        </a:rPr>
                        <a:t> </a:t>
                      </a:r>
                      <a:r>
                        <a:rPr sz="1000" spc="-5">
                          <a:latin typeface="Times New Roman" panose="02020603050405020304"/>
                          <a:cs typeface="Times New Roman" panose="02020603050405020304"/>
                        </a:rPr>
                        <a:t>качества</a:t>
                      </a:r>
                      <a:r>
                        <a:rPr sz="1000" spc="45">
                          <a:latin typeface="Times New Roman" panose="02020603050405020304"/>
                          <a:cs typeface="Times New Roman" panose="02020603050405020304"/>
                        </a:rPr>
                        <a:t> </a:t>
                      </a:r>
                      <a:r>
                        <a:rPr sz="1000" spc="-10">
                          <a:latin typeface="Times New Roman" panose="02020603050405020304"/>
                          <a:cs typeface="Times New Roman" panose="02020603050405020304"/>
                        </a:rPr>
                        <a:t>дошкольного</a:t>
                      </a:r>
                      <a:r>
                        <a:rPr sz="1000" spc="65">
                          <a:latin typeface="Times New Roman" panose="02020603050405020304"/>
                          <a:cs typeface="Times New Roman" panose="02020603050405020304"/>
                        </a:rPr>
                        <a:t> </a:t>
                      </a:r>
                      <a:r>
                        <a:rPr sz="1000" spc="-5">
                          <a:latin typeface="Times New Roman" panose="02020603050405020304"/>
                          <a:cs typeface="Times New Roman" panose="02020603050405020304"/>
                        </a:rPr>
                        <a:t>образования</a:t>
                      </a:r>
                      <a:r>
                        <a:rPr sz="1000" spc="55">
                          <a:latin typeface="Times New Roman" panose="02020603050405020304"/>
                          <a:cs typeface="Times New Roman" panose="02020603050405020304"/>
                        </a:rPr>
                        <a:t> </a:t>
                      </a:r>
                      <a:r>
                        <a:rPr sz="1000">
                          <a:latin typeface="Times New Roman" panose="02020603050405020304"/>
                          <a:cs typeface="Times New Roman" panose="02020603050405020304"/>
                        </a:rPr>
                        <a:t>и</a:t>
                      </a:r>
                    </a:p>
                    <a:p>
                      <a:pPr marL="92075" algn="just">
                        <a:lnSpc>
                          <a:spcPct val="100000"/>
                        </a:lnSpc>
                      </a:pPr>
                      <a:r>
                        <a:rPr sz="1000" spc="-5">
                          <a:latin typeface="Times New Roman" panose="02020603050405020304"/>
                          <a:cs typeface="Times New Roman" panose="02020603050405020304"/>
                        </a:rPr>
                        <a:t>использования</a:t>
                      </a:r>
                      <a:r>
                        <a:rPr sz="1000" spc="45">
                          <a:latin typeface="Times New Roman" panose="02020603050405020304"/>
                          <a:cs typeface="Times New Roman" panose="02020603050405020304"/>
                        </a:rPr>
                        <a:t> </a:t>
                      </a:r>
                      <a:r>
                        <a:rPr sz="1000" spc="-10">
                          <a:latin typeface="Times New Roman" panose="02020603050405020304"/>
                          <a:cs typeface="Times New Roman" panose="02020603050405020304"/>
                        </a:rPr>
                        <a:t>результатов</a:t>
                      </a:r>
                      <a:r>
                        <a:rPr sz="1000" spc="65">
                          <a:latin typeface="Times New Roman" panose="02020603050405020304"/>
                          <a:cs typeface="Times New Roman" panose="02020603050405020304"/>
                        </a:rPr>
                        <a:t> </a:t>
                      </a:r>
                      <a:r>
                        <a:rPr sz="1000" spc="-10">
                          <a:latin typeface="Times New Roman" panose="02020603050405020304"/>
                          <a:cs typeface="Times New Roman" panose="02020603050405020304"/>
                        </a:rPr>
                        <a:t>оценочных</a:t>
                      </a:r>
                      <a:r>
                        <a:rPr sz="1000" spc="75">
                          <a:latin typeface="Times New Roman" panose="02020603050405020304"/>
                          <a:cs typeface="Times New Roman" panose="02020603050405020304"/>
                        </a:rPr>
                        <a:t> </a:t>
                      </a:r>
                      <a:r>
                        <a:rPr sz="1000" spc="-15">
                          <a:latin typeface="Times New Roman" panose="02020603050405020304"/>
                          <a:cs typeface="Times New Roman" panose="02020603050405020304"/>
                        </a:rPr>
                        <a:t>процедур</a:t>
                      </a:r>
                      <a:endParaRPr sz="1000">
                        <a:latin typeface="Times New Roman" panose="02020603050405020304"/>
                        <a:cs typeface="Times New Roman" panose="02020603050405020304"/>
                      </a:endParaRPr>
                    </a:p>
                  </a:txBody>
                  <a:tcPr marL="0" marR="0" marT="4318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9EDFFD"/>
                    </a:solidFill>
                  </a:tcPr>
                </a:tc>
                <a:tc>
                  <a:txBody>
                    <a:bodyPr/>
                    <a:lstStyle/>
                    <a:p>
                      <a:pPr marL="92710">
                        <a:lnSpc>
                          <a:spcPct val="100000"/>
                        </a:lnSpc>
                        <a:spcBef>
                          <a:spcPts val="340"/>
                        </a:spcBef>
                        <a:tabLst>
                          <a:tab pos="772795" algn="l"/>
                        </a:tabLst>
                      </a:pPr>
                      <a:r>
                        <a:rPr sz="1000" spc="-5">
                          <a:latin typeface="Times New Roman" panose="02020603050405020304"/>
                          <a:cs typeface="Times New Roman" panose="02020603050405020304"/>
                        </a:rPr>
                        <a:t>Рабочая	группы,</a:t>
                      </a:r>
                      <a:endParaRPr sz="1000">
                        <a:latin typeface="Times New Roman" panose="02020603050405020304"/>
                        <a:cs typeface="Times New Roman" panose="02020603050405020304"/>
                      </a:endParaRPr>
                    </a:p>
                    <a:p>
                      <a:pPr marL="92710">
                        <a:lnSpc>
                          <a:spcPct val="100000"/>
                        </a:lnSpc>
                      </a:pPr>
                      <a:r>
                        <a:rPr sz="1000" spc="-10">
                          <a:latin typeface="Times New Roman" panose="02020603050405020304"/>
                          <a:cs typeface="Times New Roman" panose="02020603050405020304"/>
                        </a:rPr>
                        <a:t>заведующий</a:t>
                      </a:r>
                      <a:endParaRPr sz="1000">
                        <a:latin typeface="Times New Roman" panose="02020603050405020304"/>
                        <a:cs typeface="Times New Roman" panose="02020603050405020304"/>
                      </a:endParaRPr>
                    </a:p>
                  </a:txBody>
                  <a:tcPr marL="0" marR="0" marT="4318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9EDFFD"/>
                    </a:solidFill>
                  </a:tcPr>
                </a:tc>
                <a:tc>
                  <a:txBody>
                    <a:bodyPr/>
                    <a:lstStyle/>
                    <a:p>
                      <a:pPr marL="93345">
                        <a:lnSpc>
                          <a:spcPct val="100000"/>
                        </a:lnSpc>
                        <a:spcBef>
                          <a:spcPts val="340"/>
                        </a:spcBef>
                      </a:pPr>
                      <a:r>
                        <a:rPr sz="1000">
                          <a:latin typeface="Times New Roman" panose="02020603050405020304"/>
                          <a:cs typeface="Times New Roman" panose="02020603050405020304"/>
                        </a:rPr>
                        <a:t>В</a:t>
                      </a:r>
                    </a:p>
                    <a:p>
                      <a:pPr marL="93345">
                        <a:lnSpc>
                          <a:spcPct val="100000"/>
                        </a:lnSpc>
                      </a:pPr>
                      <a:r>
                        <a:rPr sz="1000" spc="-5">
                          <a:latin typeface="Times New Roman" panose="02020603050405020304"/>
                          <a:cs typeface="Times New Roman" panose="02020603050405020304"/>
                        </a:rPr>
                        <a:t>течение</a:t>
                      </a:r>
                      <a:endParaRPr sz="1000">
                        <a:latin typeface="Times New Roman" panose="02020603050405020304"/>
                        <a:cs typeface="Times New Roman" panose="02020603050405020304"/>
                      </a:endParaRPr>
                    </a:p>
                    <a:p>
                      <a:pPr marL="93345">
                        <a:lnSpc>
                          <a:spcPct val="100000"/>
                        </a:lnSpc>
                      </a:pPr>
                      <a:r>
                        <a:rPr sz="1000" spc="-10">
                          <a:latin typeface="Times New Roman" panose="02020603050405020304"/>
                          <a:cs typeface="Times New Roman" panose="02020603050405020304"/>
                        </a:rPr>
                        <a:t>года</a:t>
                      </a:r>
                      <a:endParaRPr sz="1000">
                        <a:latin typeface="Times New Roman" panose="02020603050405020304"/>
                        <a:cs typeface="Times New Roman" panose="02020603050405020304"/>
                      </a:endParaRPr>
                    </a:p>
                  </a:txBody>
                  <a:tcPr marL="0" marR="0" marT="4318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9EDFFD"/>
                    </a:solidFill>
                  </a:tcPr>
                </a:tc>
                <a:tc>
                  <a:txBody>
                    <a:bodyPr/>
                    <a:lstStyle/>
                    <a:p>
                      <a:pPr marL="93980">
                        <a:lnSpc>
                          <a:spcPct val="100000"/>
                        </a:lnSpc>
                        <a:spcBef>
                          <a:spcPts val="340"/>
                        </a:spcBef>
                        <a:tabLst>
                          <a:tab pos="648335" algn="l"/>
                          <a:tab pos="1014730" algn="l"/>
                        </a:tabLst>
                      </a:pPr>
                      <a:r>
                        <a:rPr sz="1000" spc="-5" dirty="0" err="1">
                          <a:latin typeface="Times New Roman" panose="02020603050405020304"/>
                          <a:cs typeface="Times New Roman" panose="02020603050405020304"/>
                        </a:rPr>
                        <a:t>Отчет</a:t>
                      </a:r>
                      <a:r>
                        <a:rPr sz="1000" spc="-5" dirty="0">
                          <a:latin typeface="Times New Roman" panose="02020603050405020304"/>
                          <a:cs typeface="Times New Roman" panose="02020603050405020304"/>
                        </a:rPr>
                        <a:t>	</a:t>
                      </a:r>
                      <a:r>
                        <a:rPr sz="1000" spc="5" dirty="0" err="1">
                          <a:latin typeface="Times New Roman" panose="02020603050405020304"/>
                          <a:cs typeface="Times New Roman" panose="02020603050405020304"/>
                        </a:rPr>
                        <a:t>по</a:t>
                      </a:r>
                      <a:r>
                        <a:rPr sz="1000" spc="5" dirty="0">
                          <a:latin typeface="Times New Roman" panose="02020603050405020304"/>
                          <a:cs typeface="Times New Roman" panose="02020603050405020304"/>
                        </a:rPr>
                        <a:t>	</a:t>
                      </a:r>
                      <a:r>
                        <a:rPr sz="1000" spc="-5" dirty="0" err="1">
                          <a:latin typeface="Times New Roman" panose="02020603050405020304"/>
                          <a:cs typeface="Times New Roman" panose="02020603050405020304"/>
                        </a:rPr>
                        <a:t>результатам</a:t>
                      </a:r>
                      <a:endParaRPr sz="1000" dirty="0">
                        <a:latin typeface="Times New Roman" panose="02020603050405020304"/>
                        <a:cs typeface="Times New Roman" panose="02020603050405020304"/>
                      </a:endParaRPr>
                    </a:p>
                    <a:p>
                      <a:pPr marL="93980">
                        <a:lnSpc>
                          <a:spcPct val="100000"/>
                        </a:lnSpc>
                      </a:pPr>
                      <a:r>
                        <a:rPr sz="1000" spc="-10" dirty="0" err="1">
                          <a:latin typeface="Times New Roman" panose="02020603050405020304"/>
                          <a:cs typeface="Times New Roman" panose="02020603050405020304"/>
                        </a:rPr>
                        <a:t>мониторинга</a:t>
                      </a:r>
                      <a:endParaRPr sz="1000" dirty="0">
                        <a:latin typeface="Times New Roman" panose="02020603050405020304"/>
                        <a:cs typeface="Times New Roman" panose="02020603050405020304"/>
                      </a:endParaRPr>
                    </a:p>
                  </a:txBody>
                  <a:tcPr marL="0" marR="0" marT="4318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9EDFF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7" name="object 7"/>
          <p:cNvSpPr txBox="1"/>
          <p:nvPr/>
        </p:nvSpPr>
        <p:spPr>
          <a:xfrm>
            <a:off x="8919209" y="6457594"/>
            <a:ext cx="115570" cy="20256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425"/>
              </a:lnSpc>
            </a:pPr>
            <a:r>
              <a:rPr sz="1400" spc="-5">
                <a:solidFill>
                  <a:srgbClr val="888888"/>
                </a:solidFill>
                <a:latin typeface="Calibri" panose="020F0502020204030204"/>
                <a:cs typeface="Calibri" panose="020F0502020204030204"/>
              </a:rPr>
              <a:t>8</a:t>
            </a:r>
            <a:endParaRPr sz="1400">
              <a:latin typeface="Calibri" panose="020F0502020204030204"/>
              <a:cs typeface="Calibri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748408510"/>
      </p:ext>
    </p:extLst>
  </p:cSld>
  <p:clrMapOvr>
    <a:masterClrMapping/>
  </p:clrMapOvr>
  <p:transition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6" name="Заголовок 1"/>
          <p:cNvSpPr>
            <a:spLocks noGrp="1"/>
          </p:cNvSpPr>
          <p:nvPr>
            <p:ph type="title"/>
          </p:nvPr>
        </p:nvSpPr>
        <p:spPr>
          <a:xfrm>
            <a:off x="483844" y="959978"/>
            <a:ext cx="8229600" cy="490538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ru-RU" altLang="ru-RU" sz="2800" b="1" dirty="0">
                <a:solidFill>
                  <a:srgbClr val="0070C0"/>
                </a:solidFill>
              </a:rPr>
              <a:t>Достигнутые результаты (было и стало) </a:t>
            </a:r>
          </a:p>
        </p:txBody>
      </p:sp>
      <p:sp>
        <p:nvSpPr>
          <p:cNvPr id="23555" name="Содержимое 4"/>
          <p:cNvSpPr>
            <a:spLocks noGrp="1"/>
          </p:cNvSpPr>
          <p:nvPr>
            <p:ph idx="1"/>
          </p:nvPr>
        </p:nvSpPr>
        <p:spPr>
          <a:xfrm>
            <a:off x="461606" y="1484784"/>
            <a:ext cx="8229600" cy="461665"/>
          </a:xfrm>
        </p:spPr>
        <p:txBody>
          <a:bodyPr>
            <a:spAutoFit/>
          </a:bodyPr>
          <a:lstStyle/>
          <a:p>
            <a:pPr algn="ctr" eaLnBrk="1" hangingPunct="1">
              <a:buFont typeface="Arial" charset="0"/>
              <a:buNone/>
            </a:pPr>
            <a:r>
              <a:rPr lang="ru-RU" altLang="ru-RU" sz="2400" b="1" dirty="0">
                <a:solidFill>
                  <a:srgbClr val="00B0F0"/>
                </a:solidFill>
              </a:rPr>
              <a:t>Время протекания процесса:</a:t>
            </a:r>
            <a:r>
              <a:rPr lang="en-US" altLang="ru-RU" sz="2400" b="1" dirty="0">
                <a:solidFill>
                  <a:srgbClr val="00B0F0"/>
                </a:solidFill>
                <a:latin typeface="Franklin Gothic Book" pitchFamily="34" charset="0"/>
              </a:rPr>
              <a:t> </a:t>
            </a:r>
            <a:endParaRPr lang="ru-RU" altLang="ru-RU" sz="2400" b="1" dirty="0">
              <a:solidFill>
                <a:srgbClr val="00B0F0"/>
              </a:solidFill>
            </a:endParaRPr>
          </a:p>
        </p:txBody>
      </p:sp>
      <p:sp>
        <p:nvSpPr>
          <p:cNvPr id="23554" name="Номер слайда 3"/>
          <p:cNvSpPr>
            <a:spLocks noGrp="1"/>
          </p:cNvSpPr>
          <p:nvPr>
            <p:ph type="sldNum" sz="quarter" idx="12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pPr eaLnBrk="0" hangingPunct="0"/>
            <a:fld id="{73995617-6FF0-4B41-9B11-82E5C3F61D0B}" type="slidenum">
              <a:rPr lang="ru-RU" altLang="ru-RU" smtClean="0">
                <a:latin typeface="Arial" charset="0"/>
              </a:rPr>
              <a:pPr eaLnBrk="0" hangingPunct="0"/>
              <a:t>8</a:t>
            </a:fld>
            <a:endParaRPr lang="ru-RU" altLang="ru-RU">
              <a:latin typeface="Arial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323528" y="2420892"/>
            <a:ext cx="3714750" cy="203132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lnSpc>
                <a:spcPct val="150000"/>
              </a:lnSpc>
              <a:defRPr/>
            </a:pPr>
            <a:r>
              <a:rPr lang="ru-RU" sz="2800" b="1" dirty="0">
                <a:solidFill>
                  <a:srgbClr val="0070C0"/>
                </a:solidFill>
                <a:latin typeface="+mn-lt"/>
                <a:cs typeface="Arial" panose="020B0604020202020204" pitchFamily="34" charset="0"/>
              </a:rPr>
              <a:t>БЫЛО</a:t>
            </a:r>
            <a:r>
              <a:rPr lang="ru-RU" sz="2800" dirty="0">
                <a:solidFill>
                  <a:srgbClr val="0070C0"/>
                </a:solidFill>
                <a:latin typeface="+mn-lt"/>
                <a:cs typeface="Arial" panose="020B0604020202020204" pitchFamily="34" charset="0"/>
              </a:rPr>
              <a:t>:</a:t>
            </a:r>
          </a:p>
          <a:p>
            <a:pPr algn="ctr">
              <a:lnSpc>
                <a:spcPct val="150000"/>
              </a:lnSpc>
              <a:defRPr/>
            </a:pPr>
            <a:r>
              <a:rPr lang="ru-RU" sz="2800" dirty="0">
                <a:solidFill>
                  <a:srgbClr val="2992A7"/>
                </a:solidFill>
                <a:latin typeface="+mn-lt"/>
                <a:cs typeface="Arial" panose="020B0604020202020204" pitchFamily="34" charset="0"/>
              </a:rPr>
              <a:t>    ……………80………………</a:t>
            </a:r>
          </a:p>
          <a:p>
            <a:pPr algn="ctr">
              <a:lnSpc>
                <a:spcPct val="150000"/>
              </a:lnSpc>
              <a:defRPr/>
            </a:pPr>
            <a:r>
              <a:rPr lang="en-US" sz="2800" dirty="0">
                <a:solidFill>
                  <a:schemeClr val="accent3"/>
                </a:solidFill>
                <a:latin typeface="+mn-lt"/>
                <a:cs typeface="Arial" panose="020B0604020202020204" pitchFamily="34" charset="0"/>
              </a:rPr>
              <a:t> </a:t>
            </a:r>
            <a:r>
              <a:rPr lang="ru-RU" sz="2800" b="1" dirty="0">
                <a:solidFill>
                  <a:schemeClr val="accent3"/>
                </a:solidFill>
                <a:cs typeface="Arial" panose="020B0604020202020204" pitchFamily="34" charset="0"/>
              </a:rPr>
              <a:t> </a:t>
            </a:r>
            <a:r>
              <a:rPr lang="ru-RU" dirty="0">
                <a:solidFill>
                  <a:schemeClr val="accent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355654" y="2342492"/>
            <a:ext cx="3714750" cy="1815882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lnSpc>
                <a:spcPct val="150000"/>
              </a:lnSpc>
              <a:defRPr/>
            </a:pPr>
            <a:r>
              <a:rPr lang="ru-RU" sz="2800" b="1" dirty="0">
                <a:solidFill>
                  <a:srgbClr val="0070C0"/>
                </a:solidFill>
                <a:latin typeface="+mn-lt"/>
                <a:cs typeface="Arial" panose="020B0604020202020204" pitchFamily="34" charset="0"/>
              </a:rPr>
              <a:t>СТАЛО</a:t>
            </a:r>
            <a:r>
              <a:rPr lang="ru-RU" sz="2800" dirty="0">
                <a:solidFill>
                  <a:srgbClr val="0070C0"/>
                </a:solidFill>
                <a:latin typeface="+mn-lt"/>
                <a:cs typeface="Arial" panose="020B0604020202020204" pitchFamily="34" charset="0"/>
              </a:rPr>
              <a:t>:</a:t>
            </a:r>
          </a:p>
          <a:p>
            <a:pPr algn="ctr">
              <a:lnSpc>
                <a:spcPct val="150000"/>
              </a:lnSpc>
              <a:defRPr/>
            </a:pPr>
            <a:r>
              <a:rPr lang="ru-RU" sz="2800" dirty="0">
                <a:solidFill>
                  <a:srgbClr val="0B7B87"/>
                </a:solidFill>
                <a:cs typeface="Arial" panose="020B0604020202020204" pitchFamily="34" charset="0"/>
              </a:rPr>
              <a:t>…………40……………</a:t>
            </a:r>
            <a:endParaRPr lang="ru-RU" sz="2800" dirty="0">
              <a:solidFill>
                <a:srgbClr val="0B7B87"/>
              </a:solidFill>
              <a:latin typeface="+mn-lt"/>
              <a:cs typeface="Arial" panose="020B0604020202020204" pitchFamily="34" charset="0"/>
            </a:endParaRPr>
          </a:p>
          <a:p>
            <a:pPr algn="ctr">
              <a:spcBef>
                <a:spcPts val="0"/>
              </a:spcBef>
              <a:defRPr/>
            </a:pPr>
            <a:r>
              <a:rPr lang="en-US" sz="2800" b="1" dirty="0">
                <a:solidFill>
                  <a:schemeClr val="accent3"/>
                </a:solidFill>
                <a:latin typeface="+mn-lt"/>
                <a:cs typeface="Arial" panose="020B0604020202020204" pitchFamily="34" charset="0"/>
              </a:rPr>
              <a:t> </a:t>
            </a:r>
            <a:r>
              <a:rPr lang="ru-RU" dirty="0">
                <a:solidFill>
                  <a:schemeClr val="accent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</p:txBody>
      </p:sp>
      <p:sp>
        <p:nvSpPr>
          <p:cNvPr id="23559" name="Прямоугольник 23"/>
          <p:cNvSpPr>
            <a:spLocks noChangeArrowheads="1"/>
          </p:cNvSpPr>
          <p:nvPr/>
        </p:nvSpPr>
        <p:spPr bwMode="auto">
          <a:xfrm>
            <a:off x="611560" y="4077072"/>
            <a:ext cx="7704856" cy="923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ru-RU" altLang="ru-RU" b="1" dirty="0">
                <a:solidFill>
                  <a:srgbClr val="002060"/>
                </a:solidFill>
              </a:rPr>
              <a:t>ЭКОНОМИЯ ВРЕМЕНИ или  других ресурсов:  </a:t>
            </a:r>
          </a:p>
          <a:p>
            <a:pPr algn="ctr"/>
            <a:r>
              <a:rPr lang="ru-RU" altLang="ru-RU" b="1" dirty="0" smtClean="0">
                <a:solidFill>
                  <a:srgbClr val="002060"/>
                </a:solidFill>
              </a:rPr>
              <a:t>в 2 раза – единицы </a:t>
            </a:r>
            <a:r>
              <a:rPr lang="ru-RU" altLang="ru-RU" b="1" dirty="0">
                <a:solidFill>
                  <a:srgbClr val="002060"/>
                </a:solidFill>
              </a:rPr>
              <a:t>измерения</a:t>
            </a:r>
          </a:p>
          <a:p>
            <a:pPr algn="ctr"/>
            <a:r>
              <a:rPr lang="ru-RU" altLang="ru-RU" b="1" dirty="0">
                <a:solidFill>
                  <a:srgbClr val="002060"/>
                </a:solidFill>
              </a:rPr>
              <a:t>50 %</a:t>
            </a:r>
          </a:p>
        </p:txBody>
      </p:sp>
      <p:cxnSp>
        <p:nvCxnSpPr>
          <p:cNvPr id="11" name="Прямая соединительная линия 10"/>
          <p:cNvCxnSpPr/>
          <p:nvPr/>
        </p:nvCxnSpPr>
        <p:spPr>
          <a:xfrm rot="5400000">
            <a:off x="3534873" y="2953970"/>
            <a:ext cx="1501379" cy="3175"/>
          </a:xfrm>
          <a:prstGeom prst="line">
            <a:avLst/>
          </a:prstGeom>
          <a:ln w="3810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Прямая соединительная линия 13"/>
          <p:cNvCxnSpPr/>
          <p:nvPr/>
        </p:nvCxnSpPr>
        <p:spPr>
          <a:xfrm>
            <a:off x="1331647" y="3789042"/>
            <a:ext cx="6429375" cy="1191"/>
          </a:xfrm>
          <a:prstGeom prst="line">
            <a:avLst/>
          </a:prstGeom>
          <a:ln w="412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Прямоугольник 14"/>
          <p:cNvSpPr/>
          <p:nvPr/>
        </p:nvSpPr>
        <p:spPr>
          <a:xfrm>
            <a:off x="251520" y="4982770"/>
            <a:ext cx="8208268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sz="1600" b="1" u="sng" dirty="0" smtClean="0">
                <a:solidFill>
                  <a:srgbClr val="0070C0"/>
                </a:solidFill>
                <a:latin typeface="Arial" panose="020B0604020202020204" pitchFamily="34" charset="0"/>
              </a:rPr>
              <a:t>СНИЖЕНИЕ ВРЕМЕННЫХ ПОТЕРЬ  ЗА СЧЕТ </a:t>
            </a:r>
          </a:p>
          <a:p>
            <a:pPr marL="342900" indent="-342900" algn="ctr">
              <a:buAutoNum type="arabicPeriod"/>
              <a:defRPr/>
            </a:pPr>
            <a:r>
              <a:rPr lang="ru-RU" sz="1600" b="1" dirty="0" smtClean="0">
                <a:solidFill>
                  <a:srgbClr val="0070C0"/>
                </a:solidFill>
                <a:latin typeface="Arial" panose="020B0604020202020204" pitchFamily="34" charset="0"/>
              </a:rPr>
              <a:t>Информация о форме открытых данных размещается в сети интернет</a:t>
            </a:r>
          </a:p>
          <a:p>
            <a:pPr marL="342900" indent="-342900" algn="ctr">
              <a:buAutoNum type="arabicPeriod"/>
              <a:defRPr/>
            </a:pPr>
            <a:r>
              <a:rPr lang="ru-RU" sz="1600" b="1" dirty="0" smtClean="0">
                <a:solidFill>
                  <a:srgbClr val="0070C0"/>
                </a:solidFill>
                <a:latin typeface="Arial" panose="020B0604020202020204" pitchFamily="34" charset="0"/>
              </a:rPr>
              <a:t>Уменьшение времени обработки мониторинга</a:t>
            </a:r>
          </a:p>
        </p:txBody>
      </p:sp>
      <p:pic>
        <p:nvPicPr>
          <p:cNvPr id="16" name="Picture 3" descr="C:\Users\Администратор\Desktop\Coat_of_arms_of_Chelyabinsk_Oblast.svg.png">
            <a:extLst>
              <a:ext uri="{FF2B5EF4-FFF2-40B4-BE49-F238E27FC236}">
                <a16:creationId xmlns:a16="http://schemas.microsoft.com/office/drawing/2014/main" id="{9CAB8852-A417-4D29-8B91-8360D3232CF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3844" y="34058"/>
            <a:ext cx="720000" cy="9259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7" name="Заголовок 1"/>
          <p:cNvSpPr txBox="1">
            <a:spLocks/>
          </p:cNvSpPr>
          <p:nvPr/>
        </p:nvSpPr>
        <p:spPr>
          <a:xfrm>
            <a:off x="1084414" y="179609"/>
            <a:ext cx="3312369" cy="36004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just">
              <a:defRPr/>
            </a:pPr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Челябинская область</a:t>
            </a:r>
          </a:p>
        </p:txBody>
      </p:sp>
      <p:pic>
        <p:nvPicPr>
          <p:cNvPr id="1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97483" y="493527"/>
            <a:ext cx="6957847" cy="285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9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90256" y="6305102"/>
            <a:ext cx="6957847" cy="285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12398811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163523" y="216154"/>
            <a:ext cx="2013585" cy="27051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600" b="1">
                <a:latin typeface="Times New Roman" panose="02020603050405020304"/>
                <a:cs typeface="Times New Roman" panose="02020603050405020304"/>
              </a:rPr>
              <a:t>Челябинская</a:t>
            </a:r>
            <a:r>
              <a:rPr sz="1600" b="1" spc="-85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600" b="1" spc="-5">
                <a:latin typeface="Times New Roman" panose="02020603050405020304"/>
                <a:cs typeface="Times New Roman" panose="02020603050405020304"/>
              </a:rPr>
              <a:t>область</a:t>
            </a:r>
            <a:endParaRPr sz="1600">
              <a:latin typeface="Times New Roman" panose="02020603050405020304"/>
              <a:cs typeface="Times New Roman" panose="02020603050405020304"/>
            </a:endParaRPr>
          </a:p>
        </p:txBody>
      </p:sp>
      <p:pic>
        <p:nvPicPr>
          <p:cNvPr id="3" name="object 3"/>
          <p:cNvPicPr/>
          <p:nvPr/>
        </p:nvPicPr>
        <p:blipFill>
          <a:blip r:embed="rId2"/>
          <a:stretch>
            <a:fillRect/>
          </a:stretch>
        </p:blipFill>
        <p:spPr>
          <a:xfrm>
            <a:off x="124968" y="33528"/>
            <a:ext cx="719328" cy="926592"/>
          </a:xfrm>
          <a:prstGeom prst="rect">
            <a:avLst/>
          </a:prstGeom>
        </p:spPr>
      </p:pic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1880361" y="1001344"/>
            <a:ext cx="5544820" cy="3917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spc="-5"/>
              <a:t>Выполнение</a:t>
            </a:r>
            <a:r>
              <a:rPr sz="2400" spc="-20"/>
              <a:t> </a:t>
            </a:r>
            <a:r>
              <a:rPr sz="2400" spc="-5"/>
              <a:t>плана</a:t>
            </a:r>
            <a:r>
              <a:rPr sz="2400" spc="-30"/>
              <a:t> </a:t>
            </a:r>
            <a:r>
              <a:rPr sz="2400"/>
              <a:t>реализации проекта</a:t>
            </a:r>
          </a:p>
        </p:txBody>
      </p:sp>
      <p:pic>
        <p:nvPicPr>
          <p:cNvPr id="5" name="object 5"/>
          <p:cNvPicPr/>
          <p:nvPr/>
        </p:nvPicPr>
        <p:blipFill>
          <a:blip r:embed="rId3"/>
          <a:stretch>
            <a:fillRect/>
          </a:stretch>
        </p:blipFill>
        <p:spPr>
          <a:xfrm>
            <a:off x="1237488" y="6300215"/>
            <a:ext cx="6933594" cy="185341"/>
          </a:xfrm>
          <a:prstGeom prst="rect">
            <a:avLst/>
          </a:prstGeom>
        </p:spPr>
      </p:pic>
      <p:pic>
        <p:nvPicPr>
          <p:cNvPr id="6" name="object 6"/>
          <p:cNvPicPr/>
          <p:nvPr/>
        </p:nvPicPr>
        <p:blipFill>
          <a:blip r:embed="rId3"/>
          <a:stretch>
            <a:fillRect/>
          </a:stretch>
        </p:blipFill>
        <p:spPr>
          <a:xfrm>
            <a:off x="1164336" y="496823"/>
            <a:ext cx="6936632" cy="187334"/>
          </a:xfrm>
          <a:prstGeom prst="rect">
            <a:avLst/>
          </a:prstGeom>
        </p:spPr>
      </p:pic>
      <p:sp>
        <p:nvSpPr>
          <p:cNvPr id="7" name="object 7"/>
          <p:cNvSpPr/>
          <p:nvPr/>
        </p:nvSpPr>
        <p:spPr>
          <a:xfrm>
            <a:off x="1691639" y="1783079"/>
            <a:ext cx="1152525" cy="1256030"/>
          </a:xfrm>
          <a:custGeom>
            <a:avLst/>
            <a:gdLst/>
            <a:ahLst/>
            <a:cxnLst/>
            <a:rect l="l" t="t" r="r" b="b"/>
            <a:pathLst>
              <a:path w="1152525" h="1256030">
                <a:moveTo>
                  <a:pt x="0" y="1255776"/>
                </a:moveTo>
                <a:lnTo>
                  <a:pt x="1152144" y="1255776"/>
                </a:lnTo>
                <a:lnTo>
                  <a:pt x="1152144" y="0"/>
                </a:lnTo>
                <a:lnTo>
                  <a:pt x="0" y="0"/>
                </a:lnTo>
                <a:lnTo>
                  <a:pt x="0" y="1255776"/>
                </a:lnTo>
                <a:close/>
              </a:path>
            </a:pathLst>
          </a:custGeom>
          <a:ln w="24384">
            <a:solidFill>
              <a:srgbClr val="385D8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 txBox="1"/>
          <p:nvPr/>
        </p:nvSpPr>
        <p:spPr>
          <a:xfrm>
            <a:off x="1703832" y="1795272"/>
            <a:ext cx="1127760" cy="1231900"/>
          </a:xfrm>
          <a:prstGeom prst="rect">
            <a:avLst/>
          </a:prstGeom>
          <a:solidFill>
            <a:srgbClr val="4F81BC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ct val="100000"/>
              </a:lnSpc>
            </a:pPr>
            <a:endParaRPr sz="1800">
              <a:latin typeface="Times New Roman" panose="02020603050405020304"/>
              <a:cs typeface="Times New Roman" panose="02020603050405020304"/>
            </a:endParaRPr>
          </a:p>
          <a:p>
            <a:pPr marL="363855">
              <a:lnSpc>
                <a:spcPct val="100000"/>
              </a:lnSpc>
              <a:spcBef>
                <a:spcPts val="1585"/>
              </a:spcBef>
            </a:pPr>
            <a:r>
              <a:rPr sz="1800" b="1" spc="-5">
                <a:latin typeface="Calibri" panose="020F0502020204030204"/>
                <a:cs typeface="Calibri" panose="020F0502020204030204"/>
              </a:rPr>
              <a:t>50%</a:t>
            </a:r>
            <a:endParaRPr sz="1800">
              <a:latin typeface="Calibri" panose="020F0502020204030204"/>
              <a:cs typeface="Calibri" panose="020F0502020204030204"/>
            </a:endParaRPr>
          </a:p>
        </p:txBody>
      </p:sp>
      <p:sp>
        <p:nvSpPr>
          <p:cNvPr id="9" name="object 9"/>
          <p:cNvSpPr/>
          <p:nvPr/>
        </p:nvSpPr>
        <p:spPr>
          <a:xfrm>
            <a:off x="1691639" y="3057144"/>
            <a:ext cx="1152525" cy="2243455"/>
          </a:xfrm>
          <a:custGeom>
            <a:avLst/>
            <a:gdLst/>
            <a:ahLst/>
            <a:cxnLst/>
            <a:rect l="l" t="t" r="r" b="b"/>
            <a:pathLst>
              <a:path w="1152525" h="2243454">
                <a:moveTo>
                  <a:pt x="0" y="2243328"/>
                </a:moveTo>
                <a:lnTo>
                  <a:pt x="1152144" y="2243328"/>
                </a:lnTo>
                <a:lnTo>
                  <a:pt x="1152144" y="0"/>
                </a:lnTo>
                <a:lnTo>
                  <a:pt x="0" y="0"/>
                </a:lnTo>
                <a:lnTo>
                  <a:pt x="0" y="2243328"/>
                </a:lnTo>
                <a:close/>
              </a:path>
            </a:pathLst>
          </a:custGeom>
          <a:ln w="24384">
            <a:solidFill>
              <a:srgbClr val="385D8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 txBox="1"/>
          <p:nvPr/>
        </p:nvSpPr>
        <p:spPr>
          <a:xfrm>
            <a:off x="1703832" y="3069335"/>
            <a:ext cx="1127760" cy="1274708"/>
          </a:xfrm>
          <a:prstGeom prst="rect">
            <a:avLst/>
          </a:prstGeom>
          <a:solidFill>
            <a:srgbClr val="FFC0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ct val="100000"/>
              </a:lnSpc>
            </a:pPr>
            <a:endParaRPr sz="1800" dirty="0">
              <a:latin typeface="Times New Roman" panose="02020603050405020304"/>
              <a:cs typeface="Times New Roman" panose="02020603050405020304"/>
            </a:endParaRPr>
          </a:p>
          <a:p>
            <a:pPr>
              <a:lnSpc>
                <a:spcPct val="100000"/>
              </a:lnSpc>
            </a:pPr>
            <a:endParaRPr sz="1800" dirty="0">
              <a:latin typeface="Times New Roman" panose="02020603050405020304"/>
              <a:cs typeface="Times New Roman" panose="02020603050405020304"/>
            </a:endParaRPr>
          </a:p>
          <a:p>
            <a:pPr>
              <a:lnSpc>
                <a:spcPct val="100000"/>
              </a:lnSpc>
            </a:pPr>
            <a:endParaRPr sz="1800" dirty="0">
              <a:latin typeface="Times New Roman" panose="02020603050405020304"/>
              <a:cs typeface="Times New Roman" panose="02020603050405020304"/>
            </a:endParaRPr>
          </a:p>
          <a:p>
            <a:pPr marL="98425">
              <a:lnSpc>
                <a:spcPct val="100000"/>
              </a:lnSpc>
              <a:spcBef>
                <a:spcPts val="1340"/>
              </a:spcBef>
            </a:pPr>
            <a:r>
              <a:rPr lang="ru-RU" b="1" dirty="0" smtClean="0">
                <a:latin typeface="Calibri" panose="020F0502020204030204"/>
                <a:cs typeface="Calibri" panose="020F0502020204030204"/>
              </a:rPr>
              <a:t>2400</a:t>
            </a:r>
            <a:r>
              <a:rPr sz="1800" b="1" spc="-40" dirty="0" smtClean="0">
                <a:latin typeface="Calibri" panose="020F0502020204030204"/>
                <a:cs typeface="Calibri" panose="020F0502020204030204"/>
              </a:rPr>
              <a:t> </a:t>
            </a:r>
            <a:r>
              <a:rPr sz="1800" b="1" dirty="0" err="1">
                <a:latin typeface="Calibri" panose="020F0502020204030204"/>
                <a:cs typeface="Calibri" panose="020F0502020204030204"/>
              </a:rPr>
              <a:t>мин</a:t>
            </a:r>
            <a:endParaRPr sz="1800" dirty="0">
              <a:latin typeface="Calibri" panose="020F0502020204030204"/>
              <a:cs typeface="Calibri" panose="020F0502020204030204"/>
            </a:endParaRPr>
          </a:p>
        </p:txBody>
      </p:sp>
      <p:pic>
        <p:nvPicPr>
          <p:cNvPr id="11" name="object 11"/>
          <p:cNvPicPr/>
          <p:nvPr/>
        </p:nvPicPr>
        <p:blipFill>
          <a:blip r:embed="rId4"/>
          <a:stretch>
            <a:fillRect/>
          </a:stretch>
        </p:blipFill>
        <p:spPr>
          <a:xfrm>
            <a:off x="1326287" y="5752011"/>
            <a:ext cx="2057733" cy="229906"/>
          </a:xfrm>
          <a:prstGeom prst="rect">
            <a:avLst/>
          </a:prstGeom>
        </p:spPr>
      </p:pic>
      <p:sp>
        <p:nvSpPr>
          <p:cNvPr id="12" name="object 12"/>
          <p:cNvSpPr txBox="1"/>
          <p:nvPr/>
        </p:nvSpPr>
        <p:spPr>
          <a:xfrm>
            <a:off x="6003416" y="1682877"/>
            <a:ext cx="84201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spc="-5">
                <a:latin typeface="Times New Roman" panose="02020603050405020304"/>
                <a:cs typeface="Times New Roman" panose="02020603050405020304"/>
              </a:rPr>
              <a:t>Э</a:t>
            </a:r>
            <a:r>
              <a:rPr sz="1800" b="1">
                <a:latin typeface="Times New Roman" panose="02020603050405020304"/>
                <a:cs typeface="Times New Roman" panose="02020603050405020304"/>
              </a:rPr>
              <a:t>ффе</a:t>
            </a:r>
            <a:r>
              <a:rPr sz="1800" b="1" spc="-10">
                <a:latin typeface="Times New Roman" panose="02020603050405020304"/>
                <a:cs typeface="Times New Roman" panose="02020603050405020304"/>
              </a:rPr>
              <a:t>к</a:t>
            </a:r>
            <a:r>
              <a:rPr sz="1800" b="1">
                <a:latin typeface="Times New Roman" panose="02020603050405020304"/>
                <a:cs typeface="Times New Roman" panose="02020603050405020304"/>
              </a:rPr>
              <a:t>т</a:t>
            </a:r>
            <a:endParaRPr sz="1800">
              <a:latin typeface="Times New Roman" panose="02020603050405020304"/>
              <a:cs typeface="Times New Roman" panose="02020603050405020304"/>
            </a:endParaRPr>
          </a:p>
        </p:txBody>
      </p:sp>
      <p:pic>
        <p:nvPicPr>
          <p:cNvPr id="13" name="object 13"/>
          <p:cNvPicPr/>
          <p:nvPr/>
        </p:nvPicPr>
        <p:blipFill>
          <a:blip r:embed="rId5"/>
          <a:stretch>
            <a:fillRect/>
          </a:stretch>
        </p:blipFill>
        <p:spPr>
          <a:xfrm>
            <a:off x="6022847" y="2075688"/>
            <a:ext cx="737616" cy="463296"/>
          </a:xfrm>
          <a:prstGeom prst="rect">
            <a:avLst/>
          </a:prstGeom>
        </p:spPr>
      </p:pic>
      <p:sp>
        <p:nvSpPr>
          <p:cNvPr id="14" name="object 14"/>
          <p:cNvSpPr txBox="1"/>
          <p:nvPr/>
        </p:nvSpPr>
        <p:spPr>
          <a:xfrm>
            <a:off x="4871084" y="2565603"/>
            <a:ext cx="3781425" cy="19685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100"/>
              </a:spcBef>
            </a:pPr>
            <a:r>
              <a:rPr lang="ru-RU" sz="1200">
                <a:latin typeface="Segoe UI Symbol" panose="020B0502040204020203"/>
                <a:cs typeface="Segoe UI Symbol" panose="020B0502040204020203"/>
              </a:rPr>
              <a:t>Устранение потери времени протекания процесса</a:t>
            </a:r>
          </a:p>
        </p:txBody>
      </p:sp>
      <p:pic>
        <p:nvPicPr>
          <p:cNvPr id="15" name="object 15"/>
          <p:cNvPicPr/>
          <p:nvPr/>
        </p:nvPicPr>
        <p:blipFill>
          <a:blip r:embed="rId5"/>
          <a:stretch>
            <a:fillRect/>
          </a:stretch>
        </p:blipFill>
        <p:spPr>
          <a:xfrm>
            <a:off x="6153911" y="3267455"/>
            <a:ext cx="737615" cy="463296"/>
          </a:xfrm>
          <a:prstGeom prst="rect">
            <a:avLst/>
          </a:prstGeom>
        </p:spPr>
      </p:pic>
      <p:sp>
        <p:nvSpPr>
          <p:cNvPr id="16" name="object 16"/>
          <p:cNvSpPr txBox="1"/>
          <p:nvPr/>
        </p:nvSpPr>
        <p:spPr>
          <a:xfrm>
            <a:off x="4913121" y="3759454"/>
            <a:ext cx="3494404" cy="3816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100"/>
              </a:spcBef>
            </a:pPr>
            <a:r>
              <a:rPr lang="ru-RU" sz="1200">
                <a:latin typeface="Segoe UI Symbol" panose="020B0502040204020203"/>
                <a:cs typeface="Segoe UI Symbol" panose="020B0502040204020203"/>
              </a:rPr>
              <a:t>Внедрение инструмента  бережливого производства 5С</a:t>
            </a:r>
          </a:p>
        </p:txBody>
      </p:sp>
      <p:pic>
        <p:nvPicPr>
          <p:cNvPr id="17" name="object 17"/>
          <p:cNvPicPr/>
          <p:nvPr/>
        </p:nvPicPr>
        <p:blipFill>
          <a:blip r:embed="rId6"/>
          <a:stretch>
            <a:fillRect/>
          </a:stretch>
        </p:blipFill>
        <p:spPr>
          <a:xfrm>
            <a:off x="6236208" y="4434840"/>
            <a:ext cx="737615" cy="463295"/>
          </a:xfrm>
          <a:prstGeom prst="rect">
            <a:avLst/>
          </a:prstGeom>
        </p:spPr>
      </p:pic>
      <p:sp>
        <p:nvSpPr>
          <p:cNvPr id="19" name="object 19"/>
          <p:cNvSpPr txBox="1">
            <a:spLocks noGrp="1"/>
          </p:cNvSpPr>
          <p:nvPr>
            <p:ph type="sldNum" sz="quarter" idx="12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425"/>
              </a:lnSpc>
            </a:pPr>
            <a:fld id="{81D60167-4931-47E6-BA6A-407CBD079E47}" type="slidenum">
              <a:rPr spc="-5"/>
              <a:t>9</a:t>
            </a:fld>
            <a:endParaRPr spc="-5"/>
          </a:p>
        </p:txBody>
      </p:sp>
      <p:sp>
        <p:nvSpPr>
          <p:cNvPr id="20" name="Текстовое поле 19"/>
          <p:cNvSpPr txBox="1"/>
          <p:nvPr/>
        </p:nvSpPr>
        <p:spPr>
          <a:xfrm>
            <a:off x="5052695" y="5192395"/>
            <a:ext cx="3048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altLang="en-US" sz="1200" dirty="0"/>
              <a:t>Повышение удовлетворённости </a:t>
            </a:r>
          </a:p>
          <a:p>
            <a:pPr algn="ctr"/>
            <a:r>
              <a:rPr lang="ru-RU" altLang="en-US" sz="1200" dirty="0" smtClean="0"/>
              <a:t>процессом</a:t>
            </a:r>
            <a:endParaRPr lang="ru-RU" altLang="en-US" sz="1200" dirty="0"/>
          </a:p>
        </p:txBody>
      </p:sp>
    </p:spTree>
    <p:extLst>
      <p:ext uri="{BB962C8B-B14F-4D97-AF65-F5344CB8AC3E}">
        <p14:creationId xmlns:p14="http://schemas.microsoft.com/office/powerpoint/2010/main" val="42925653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84414" y="179609"/>
            <a:ext cx="3312369" cy="360040"/>
          </a:xfrm>
        </p:spPr>
        <p:txBody>
          <a:bodyPr rtlCol="0">
            <a:noAutofit/>
          </a:bodyPr>
          <a:lstStyle/>
          <a:p>
            <a:pPr algn="just" fontAlgn="auto">
              <a:spcAft>
                <a:spcPts val="0"/>
              </a:spcAft>
              <a:defRPr/>
            </a:pPr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Челябинская область</a:t>
            </a: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>
          <a:xfrm>
            <a:off x="6974904" y="6448251"/>
            <a:ext cx="2133600" cy="365125"/>
          </a:xfrm>
        </p:spPr>
        <p:txBody>
          <a:bodyPr/>
          <a:lstStyle/>
          <a:p>
            <a:fld id="{B19B0651-EE4F-4900-A07F-96A6BFA9D0F0}" type="slidenum">
              <a:rPr lang="ru-RU" sz="1400" smtClean="0"/>
              <a:t>10</a:t>
            </a:fld>
            <a:endParaRPr lang="ru-RU" sz="1400"/>
          </a:p>
        </p:txBody>
      </p:sp>
      <p:pic>
        <p:nvPicPr>
          <p:cNvPr id="10" name="Picture 3" descr="C:\Users\Администратор\Desktop\Coat_of_arms_of_Chelyabinsk_Oblast.svg.png">
            <a:extLst>
              <a:ext uri="{FF2B5EF4-FFF2-40B4-BE49-F238E27FC236}">
                <a16:creationId xmlns:a16="http://schemas.microsoft.com/office/drawing/2014/main" id="{9CAB8852-A417-4D29-8B91-8360D3232CF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3844" y="34058"/>
            <a:ext cx="720000" cy="9259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FA690F5C-004C-42B9-B72F-B786C782DD2F}"/>
              </a:ext>
            </a:extLst>
          </p:cNvPr>
          <p:cNvSpPr txBox="1"/>
          <p:nvPr/>
        </p:nvSpPr>
        <p:spPr>
          <a:xfrm>
            <a:off x="843844" y="977313"/>
            <a:ext cx="7624018" cy="738664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реализации проекта</a:t>
            </a:r>
          </a:p>
          <a:p>
            <a:endParaRPr lang="ru-RU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6A4A1D50-C345-4A34-88BD-4C0B81EE5703}"/>
              </a:ext>
            </a:extLst>
          </p:cNvPr>
          <p:cNvSpPr txBox="1"/>
          <p:nvPr/>
        </p:nvSpPr>
        <p:spPr>
          <a:xfrm flipV="1">
            <a:off x="747168" y="1577644"/>
            <a:ext cx="584472" cy="769441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endParaRPr lang="ru-RU" sz="2000" b="1" dirty="0"/>
          </a:p>
          <a:p>
            <a:pPr algn="ctr"/>
            <a:endParaRPr lang="ru-RU" sz="24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36477" y="6299391"/>
            <a:ext cx="6957847" cy="285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65084" y="497018"/>
            <a:ext cx="6957847" cy="285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Овал 3"/>
          <p:cNvSpPr/>
          <p:nvPr/>
        </p:nvSpPr>
        <p:spPr>
          <a:xfrm>
            <a:off x="395537" y="1655888"/>
            <a:ext cx="2736303" cy="3887504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/>
              <a:t>Оптимизирован процесс обработки информации, что способствует сокращению времени на проведение процедуры </a:t>
            </a:r>
            <a:r>
              <a:rPr lang="ru-RU" dirty="0" smtClean="0"/>
              <a:t>удовлетворенности </a:t>
            </a:r>
            <a:r>
              <a:rPr lang="ru-RU" dirty="0"/>
              <a:t>качеством образования в ДОО</a:t>
            </a:r>
          </a:p>
        </p:txBody>
      </p:sp>
      <p:sp>
        <p:nvSpPr>
          <p:cNvPr id="5" name="Овал 4"/>
          <p:cNvSpPr/>
          <p:nvPr/>
        </p:nvSpPr>
        <p:spPr>
          <a:xfrm>
            <a:off x="3483471" y="1732898"/>
            <a:ext cx="2528689" cy="3945271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/>
              <a:t>Сокращение времени обработки информации в </a:t>
            </a:r>
            <a:r>
              <a:rPr lang="ru-RU" dirty="0" smtClean="0"/>
              <a:t>2 </a:t>
            </a:r>
            <a:r>
              <a:rPr lang="ru-RU" dirty="0"/>
              <a:t>раза</a:t>
            </a:r>
          </a:p>
        </p:txBody>
      </p:sp>
      <p:sp>
        <p:nvSpPr>
          <p:cNvPr id="6" name="Овал 5"/>
          <p:cNvSpPr/>
          <p:nvPr/>
        </p:nvSpPr>
        <p:spPr>
          <a:xfrm>
            <a:off x="6363791" y="1733312"/>
            <a:ext cx="2528689" cy="381008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/>
              <a:t>Передача информации посредством мессенджера </a:t>
            </a:r>
            <a:r>
              <a:rPr lang="ru-RU" dirty="0" err="1" smtClean="0"/>
              <a:t>Сферум</a:t>
            </a:r>
            <a:r>
              <a:rPr lang="ru-RU" dirty="0" smtClean="0"/>
              <a:t>/</a:t>
            </a:r>
            <a:r>
              <a:rPr lang="ru-RU" dirty="0" err="1" smtClean="0"/>
              <a:t>вк</a:t>
            </a:r>
            <a:r>
              <a:rPr lang="ru-RU" dirty="0" smtClean="0"/>
              <a:t>/сайт ДОО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35811341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11</a:t>
            </a:fld>
            <a:endParaRPr lang="ru-RU"/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2ED9E91D-C7A3-417B-8447-C9745605A7DA}"/>
              </a:ext>
            </a:extLst>
          </p:cNvPr>
          <p:cNvSpPr/>
          <p:nvPr/>
        </p:nvSpPr>
        <p:spPr>
          <a:xfrm>
            <a:off x="755576" y="1268760"/>
            <a:ext cx="3672408" cy="2376264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67E098DF-3089-4F1F-8A1D-75A1407185D3}"/>
              </a:ext>
            </a:extLst>
          </p:cNvPr>
          <p:cNvSpPr/>
          <p:nvPr/>
        </p:nvSpPr>
        <p:spPr>
          <a:xfrm>
            <a:off x="4581357" y="1268760"/>
            <a:ext cx="3960440" cy="2376264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6C35B742-BC40-4565-B4B2-29D3173AEB69}"/>
              </a:ext>
            </a:extLst>
          </p:cNvPr>
          <p:cNvSpPr/>
          <p:nvPr/>
        </p:nvSpPr>
        <p:spPr>
          <a:xfrm>
            <a:off x="755576" y="3789040"/>
            <a:ext cx="3672408" cy="2376264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id="{2BF29339-E006-4902-8017-CC0490F48467}"/>
              </a:ext>
            </a:extLst>
          </p:cNvPr>
          <p:cNvSpPr/>
          <p:nvPr/>
        </p:nvSpPr>
        <p:spPr>
          <a:xfrm>
            <a:off x="4644007" y="3813781"/>
            <a:ext cx="3897789" cy="2351523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Заголовок 1">
            <a:extLst>
              <a:ext uri="{FF2B5EF4-FFF2-40B4-BE49-F238E27FC236}">
                <a16:creationId xmlns:a16="http://schemas.microsoft.com/office/drawing/2014/main" id="{57FDE22F-8DC2-4596-831C-F85C6A7E521F}"/>
              </a:ext>
            </a:extLst>
          </p:cNvPr>
          <p:cNvSpPr txBox="1">
            <a:spLocks/>
          </p:cNvSpPr>
          <p:nvPr/>
        </p:nvSpPr>
        <p:spPr>
          <a:xfrm>
            <a:off x="1403648" y="2015483"/>
            <a:ext cx="1944216" cy="56207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3200" dirty="0">
                <a:solidFill>
                  <a:srgbClr val="FF0000"/>
                </a:solidFill>
              </a:rPr>
              <a:t>ФОТО</a:t>
            </a:r>
          </a:p>
          <a:p>
            <a:r>
              <a:rPr lang="ru-RU" sz="3200" dirty="0">
                <a:solidFill>
                  <a:srgbClr val="FF0000"/>
                </a:solidFill>
              </a:rPr>
              <a:t>до </a:t>
            </a:r>
          </a:p>
        </p:txBody>
      </p:sp>
      <p:sp>
        <p:nvSpPr>
          <p:cNvPr id="11" name="Заголовок 1">
            <a:extLst>
              <a:ext uri="{FF2B5EF4-FFF2-40B4-BE49-F238E27FC236}">
                <a16:creationId xmlns:a16="http://schemas.microsoft.com/office/drawing/2014/main" id="{CA71502B-4A70-40CD-B004-CF5FDEFD2126}"/>
              </a:ext>
            </a:extLst>
          </p:cNvPr>
          <p:cNvSpPr txBox="1">
            <a:spLocks/>
          </p:cNvSpPr>
          <p:nvPr/>
        </p:nvSpPr>
        <p:spPr>
          <a:xfrm>
            <a:off x="1691680" y="4581128"/>
            <a:ext cx="1944216" cy="56207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3200" dirty="0">
                <a:solidFill>
                  <a:srgbClr val="FF0000"/>
                </a:solidFill>
              </a:rPr>
              <a:t>ФОТО</a:t>
            </a:r>
          </a:p>
          <a:p>
            <a:r>
              <a:rPr lang="ru-RU" sz="3200" dirty="0">
                <a:solidFill>
                  <a:srgbClr val="FF0000"/>
                </a:solidFill>
              </a:rPr>
              <a:t>до </a:t>
            </a:r>
          </a:p>
        </p:txBody>
      </p:sp>
      <p:sp>
        <p:nvSpPr>
          <p:cNvPr id="13" name="Заголовок 1">
            <a:extLst>
              <a:ext uri="{FF2B5EF4-FFF2-40B4-BE49-F238E27FC236}">
                <a16:creationId xmlns:a16="http://schemas.microsoft.com/office/drawing/2014/main" id="{CC26DFB9-E69D-4A07-8B12-A9247EF82401}"/>
              </a:ext>
            </a:extLst>
          </p:cNvPr>
          <p:cNvSpPr txBox="1">
            <a:spLocks/>
          </p:cNvSpPr>
          <p:nvPr/>
        </p:nvSpPr>
        <p:spPr>
          <a:xfrm>
            <a:off x="5529810" y="4465031"/>
            <a:ext cx="1944216" cy="56207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3200" dirty="0" smtClean="0">
                <a:solidFill>
                  <a:srgbClr val="FF0000"/>
                </a:solidFill>
              </a:rPr>
              <a:t>ФТО</a:t>
            </a:r>
            <a:endParaRPr lang="ru-RU" sz="3200" dirty="0">
              <a:solidFill>
                <a:srgbClr val="FF0000"/>
              </a:solidFill>
            </a:endParaRPr>
          </a:p>
          <a:p>
            <a:r>
              <a:rPr lang="ru-RU" sz="3200" dirty="0">
                <a:solidFill>
                  <a:srgbClr val="FF0000"/>
                </a:solidFill>
              </a:rPr>
              <a:t>после </a:t>
            </a:r>
          </a:p>
        </p:txBody>
      </p:sp>
      <p:pic>
        <p:nvPicPr>
          <p:cNvPr id="14" name="Picture 3" descr="C:\Users\Администратор\Desktop\Coat_of_arms_of_Chelyabinsk_Oblast.svg.png">
            <a:extLst>
              <a:ext uri="{FF2B5EF4-FFF2-40B4-BE49-F238E27FC236}">
                <a16:creationId xmlns:a16="http://schemas.microsoft.com/office/drawing/2014/main" id="{75823BC2-FB12-47E6-82C8-06BB47B28DE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3844" y="34058"/>
            <a:ext cx="720000" cy="9259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Заголовок 1">
            <a:extLst>
              <a:ext uri="{FF2B5EF4-FFF2-40B4-BE49-F238E27FC236}">
                <a16:creationId xmlns:a16="http://schemas.microsoft.com/office/drawing/2014/main" id="{A6DAA447-8852-48FC-B34D-B3D4DBC95E62}"/>
              </a:ext>
            </a:extLst>
          </p:cNvPr>
          <p:cNvSpPr txBox="1">
            <a:spLocks/>
          </p:cNvSpPr>
          <p:nvPr/>
        </p:nvSpPr>
        <p:spPr>
          <a:xfrm>
            <a:off x="1084414" y="179609"/>
            <a:ext cx="3312369" cy="36004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just">
              <a:defRPr/>
            </a:pPr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Челябинская область</a:t>
            </a:r>
          </a:p>
        </p:txBody>
      </p:sp>
      <p:pic>
        <p:nvPicPr>
          <p:cNvPr id="16" name="Picture 2">
            <a:extLst>
              <a:ext uri="{FF2B5EF4-FFF2-40B4-BE49-F238E27FC236}">
                <a16:creationId xmlns:a16="http://schemas.microsoft.com/office/drawing/2014/main" id="{1CAD2D00-2E32-44F1-9195-0482C5AE179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27066" y="497018"/>
            <a:ext cx="6957847" cy="285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6039" y="1203715"/>
            <a:ext cx="3736001" cy="5080421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1357" y="1203716"/>
            <a:ext cx="3942809" cy="50571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9270879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83844" y="767536"/>
            <a:ext cx="8219256" cy="634082"/>
          </a:xfrm>
        </p:spPr>
        <p:txBody>
          <a:bodyPr>
            <a:noAutofit/>
          </a:bodyPr>
          <a:lstStyle/>
          <a:p>
            <a:r>
              <a:rPr lang="ru-RU" sz="16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Стандарт реализации процесса (алгоритм) </a:t>
            </a:r>
            <a:br>
              <a:rPr lang="ru-RU" sz="16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6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«Проведение процедуры мониторинга удовлетворенности качеством образования ДОО»</a:t>
            </a:r>
            <a:endParaRPr lang="ru-RU" sz="16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8" name="Объект 7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553956174"/>
              </p:ext>
            </p:extLst>
          </p:nvPr>
        </p:nvGraphicFramePr>
        <p:xfrm>
          <a:off x="539750" y="1628775"/>
          <a:ext cx="8085138" cy="446405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12</a:t>
            </a:fld>
            <a:endParaRPr lang="ru-RU"/>
          </a:p>
        </p:txBody>
      </p:sp>
      <p:pic>
        <p:nvPicPr>
          <p:cNvPr id="5" name="Picture 3" descr="C:\Users\Администратор\Desktop\Coat_of_arms_of_Chelyabinsk_Oblast.svg.png">
            <a:extLst>
              <a:ext uri="{FF2B5EF4-FFF2-40B4-BE49-F238E27FC236}">
                <a16:creationId xmlns:a16="http://schemas.microsoft.com/office/drawing/2014/main" id="{9CAB8852-A417-4D29-8B91-8360D3232CF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3844" y="34058"/>
            <a:ext cx="720000" cy="9259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03648" y="6318945"/>
            <a:ext cx="6957847" cy="285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Заголовок 1"/>
          <p:cNvSpPr txBox="1">
            <a:spLocks/>
          </p:cNvSpPr>
          <p:nvPr/>
        </p:nvSpPr>
        <p:spPr>
          <a:xfrm>
            <a:off x="1084414" y="179609"/>
            <a:ext cx="3312369" cy="36004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just">
              <a:defRPr/>
            </a:pPr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Челябинская область</a:t>
            </a:r>
          </a:p>
        </p:txBody>
      </p:sp>
      <p:pic>
        <p:nvPicPr>
          <p:cNvPr id="9" name="Picture 2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27066" y="497018"/>
            <a:ext cx="6957847" cy="285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9244358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Стандарт реализации процесса </a:t>
            </a:r>
            <a:b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0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«Проведение процедуры мониторинга удовлетворенности качеством образовании ДОО»</a:t>
            </a:r>
            <a:endParaRPr lang="ru-RU" sz="2100" dirty="0">
              <a:solidFill>
                <a:srgbClr val="FF0000"/>
              </a:solidFill>
            </a:endParaRPr>
          </a:p>
        </p:txBody>
      </p:sp>
      <p:graphicFrame>
        <p:nvGraphicFramePr>
          <p:cNvPr id="9" name="Объект 8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968551127"/>
              </p:ext>
            </p:extLst>
          </p:nvPr>
        </p:nvGraphicFramePr>
        <p:xfrm>
          <a:off x="628650" y="2226469"/>
          <a:ext cx="7886700" cy="326350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http://www.chirpo.ru/</a:t>
            </a: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9F7F73-D4A3-43F4-855A-CBDA7F42063E}" type="slidenum">
              <a:rPr lang="ru-RU" smtClean="0"/>
              <a:pPr/>
              <a:t>13</a:t>
            </a:fld>
            <a:endParaRPr lang="ru-RU"/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79512" y="169402"/>
            <a:ext cx="1783235" cy="443522"/>
          </a:xfrm>
          <a:prstGeom prst="rect">
            <a:avLst/>
          </a:prstGeom>
        </p:spPr>
      </p:pic>
      <p:sp>
        <p:nvSpPr>
          <p:cNvPr id="7" name="Прямоугольник 6"/>
          <p:cNvSpPr/>
          <p:nvPr/>
        </p:nvSpPr>
        <p:spPr>
          <a:xfrm>
            <a:off x="4343400" y="1131094"/>
            <a:ext cx="417195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>
                <a:solidFill>
                  <a:srgbClr val="FF0000"/>
                </a:solidFill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45754790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8650" y="648136"/>
            <a:ext cx="7886700" cy="994172"/>
          </a:xfrm>
        </p:spPr>
        <p:txBody>
          <a:bodyPr>
            <a:normAutofit/>
          </a:bodyPr>
          <a:lstStyle/>
          <a:p>
            <a:pPr algn="r"/>
            <a:r>
              <a:rPr lang="ru-RU" sz="2100" dirty="0">
                <a:solidFill>
                  <a:srgbClr val="FF0000"/>
                </a:solidFill>
              </a:rPr>
              <a:t> </a:t>
            </a:r>
            <a:br>
              <a:rPr lang="ru-RU" sz="2100" dirty="0">
                <a:solidFill>
                  <a:srgbClr val="FF0000"/>
                </a:solidFill>
              </a:rPr>
            </a:br>
            <a:endParaRPr lang="ru-RU" sz="2100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>
          <a:xfrm>
            <a:off x="7673770" y="1550968"/>
            <a:ext cx="727011" cy="841321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9F7F73-D4A3-43F4-855A-CBDA7F42063E}" type="slidenum">
              <a:rPr lang="ru-RU" smtClean="0"/>
              <a:pPr/>
              <a:t>14</a:t>
            </a:fld>
            <a:endParaRPr lang="ru-RU" dirty="0"/>
          </a:p>
        </p:txBody>
      </p:sp>
      <p:sp>
        <p:nvSpPr>
          <p:cNvPr id="8" name="Стрелка вправо 7"/>
          <p:cNvSpPr/>
          <p:nvPr/>
        </p:nvSpPr>
        <p:spPr>
          <a:xfrm>
            <a:off x="4205097" y="3978632"/>
            <a:ext cx="733806" cy="363474"/>
          </a:xfrm>
          <a:prstGeom prst="rightArrow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350"/>
          </a:p>
        </p:txBody>
      </p:sp>
      <p:sp>
        <p:nvSpPr>
          <p:cNvPr id="10" name="Стрелка вниз 9"/>
          <p:cNvSpPr/>
          <p:nvPr/>
        </p:nvSpPr>
        <p:spPr>
          <a:xfrm>
            <a:off x="884476" y="3039297"/>
            <a:ext cx="396026" cy="685800"/>
          </a:xfrm>
          <a:prstGeom prst="downArrow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350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0871" y="1015369"/>
            <a:ext cx="1783235" cy="443522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73770" y="1550968"/>
            <a:ext cx="727011" cy="841321"/>
          </a:xfrm>
          <a:prstGeom prst="rect">
            <a:avLst/>
          </a:prstGeom>
        </p:spPr>
      </p:pic>
      <p:pic>
        <p:nvPicPr>
          <p:cNvPr id="12" name="Рисунок 1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0871" y="1558995"/>
            <a:ext cx="727011" cy="841321"/>
          </a:xfrm>
          <a:prstGeom prst="rect">
            <a:avLst/>
          </a:prstGeom>
        </p:spPr>
      </p:pic>
      <p:sp>
        <p:nvSpPr>
          <p:cNvPr id="20" name="Прямоугольник 19"/>
          <p:cNvSpPr/>
          <p:nvPr/>
        </p:nvSpPr>
        <p:spPr>
          <a:xfrm>
            <a:off x="1547664" y="274676"/>
            <a:ext cx="6126106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Стандарт реализации </a:t>
            </a:r>
            <a:r>
              <a:rPr lang="ru-RU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процесса «Проведение процедуры мониторинга удовлетворенности качеством образовании в ДОО»</a:t>
            </a:r>
            <a:endParaRPr lang="ru-RU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2" name="Объект 21"/>
          <p:cNvPicPr>
            <a:picLocks noGrp="1" noChangeAspect="1"/>
          </p:cNvPicPr>
          <p:nvPr>
            <p:ph idx="1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80501" y="1206360"/>
            <a:ext cx="3435515" cy="2588855"/>
          </a:xfrm>
        </p:spPr>
      </p:pic>
      <p:pic>
        <p:nvPicPr>
          <p:cNvPr id="23" name="Рисунок 22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48064" y="3795215"/>
            <a:ext cx="3538736" cy="28021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5865378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15</a:t>
            </a:fld>
            <a:endParaRPr lang="ru-RU"/>
          </a:p>
        </p:txBody>
      </p:sp>
      <p:pic>
        <p:nvPicPr>
          <p:cNvPr id="14" name="Picture 3" descr="C:\Users\Администратор\Desktop\Coat_of_arms_of_Chelyabinsk_Oblast.svg.png">
            <a:extLst>
              <a:ext uri="{FF2B5EF4-FFF2-40B4-BE49-F238E27FC236}">
                <a16:creationId xmlns:a16="http://schemas.microsoft.com/office/drawing/2014/main" id="{75823BC2-FB12-47E6-82C8-06BB47B28DE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3844" y="34058"/>
            <a:ext cx="720000" cy="9259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Заголовок 1">
            <a:extLst>
              <a:ext uri="{FF2B5EF4-FFF2-40B4-BE49-F238E27FC236}">
                <a16:creationId xmlns:a16="http://schemas.microsoft.com/office/drawing/2014/main" id="{A6DAA447-8852-48FC-B34D-B3D4DBC95E62}"/>
              </a:ext>
            </a:extLst>
          </p:cNvPr>
          <p:cNvSpPr txBox="1">
            <a:spLocks/>
          </p:cNvSpPr>
          <p:nvPr/>
        </p:nvSpPr>
        <p:spPr>
          <a:xfrm>
            <a:off x="1084414" y="179609"/>
            <a:ext cx="3312369" cy="36004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just">
              <a:defRPr/>
            </a:pPr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Челябинская область</a:t>
            </a:r>
          </a:p>
        </p:txBody>
      </p:sp>
      <p:pic>
        <p:nvPicPr>
          <p:cNvPr id="16" name="Picture 2">
            <a:extLst>
              <a:ext uri="{FF2B5EF4-FFF2-40B4-BE49-F238E27FC236}">
                <a16:creationId xmlns:a16="http://schemas.microsoft.com/office/drawing/2014/main" id="{1CAD2D00-2E32-44F1-9195-0482C5AE179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27066" y="497018"/>
            <a:ext cx="6957847" cy="285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1084415" y="909563"/>
            <a:ext cx="760238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>
                <a:hlinkClick r:id="rId4"/>
              </a:rPr>
              <a:t>https://</a:t>
            </a:r>
            <a:r>
              <a:rPr lang="ru-RU" dirty="0">
                <a:hlinkClick r:id="rId4"/>
              </a:rPr>
              <a:t>дс61.рф/</a:t>
            </a:r>
            <a:r>
              <a:rPr lang="en-US" dirty="0" err="1" smtClean="0">
                <a:hlinkClick r:id="rId4"/>
              </a:rPr>
              <a:t>index.php</a:t>
            </a:r>
            <a:r>
              <a:rPr lang="en-US" dirty="0" smtClean="0">
                <a:hlinkClick r:id="rId4"/>
              </a:rPr>
              <a:t>/</a:t>
            </a:r>
            <a:r>
              <a:rPr lang="en-US" dirty="0" err="1" smtClean="0">
                <a:hlinkClick r:id="rId4"/>
              </a:rPr>
              <a:t>berezhlivye-tekhnologii</a:t>
            </a:r>
            <a:r>
              <a:rPr lang="ru-RU" dirty="0" smtClean="0"/>
              <a:t> </a:t>
            </a:r>
            <a:endParaRPr lang="ru-RU" dirty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0663" y="1406102"/>
            <a:ext cx="6732240" cy="50491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74804410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1419</TotalTime>
  <Words>1550</Words>
  <Application>Microsoft Office PowerPoint</Application>
  <PresentationFormat>Экран (4:3)</PresentationFormat>
  <Paragraphs>347</Paragraphs>
  <Slides>15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15</vt:i4>
      </vt:variant>
    </vt:vector>
  </HeadingPairs>
  <TitlesOfParts>
    <vt:vector size="21" baseType="lpstr">
      <vt:lpstr>Arial</vt:lpstr>
      <vt:lpstr>Calibri</vt:lpstr>
      <vt:lpstr>Franklin Gothic Book</vt:lpstr>
      <vt:lpstr>Segoe UI Symbol</vt:lpstr>
      <vt:lpstr>Times New Roman</vt:lpstr>
      <vt:lpstr>Тема Office</vt:lpstr>
      <vt:lpstr>Челябинская область</vt:lpstr>
      <vt:lpstr>Презентация PowerPoint</vt:lpstr>
      <vt:lpstr>Карта текущего состояния процесса</vt:lpstr>
      <vt:lpstr>Анализ проблем</vt:lpstr>
      <vt:lpstr>Пирамида проблем</vt:lpstr>
      <vt:lpstr>Карта целевого состояния процесса</vt:lpstr>
      <vt:lpstr>Презентация PowerPoint</vt:lpstr>
      <vt:lpstr>Достигнутые результаты (было и стало) </vt:lpstr>
      <vt:lpstr>Выполнение плана реализации проекта</vt:lpstr>
      <vt:lpstr>Челябинская область</vt:lpstr>
      <vt:lpstr>Презентация PowerPoint</vt:lpstr>
      <vt:lpstr>Стандарт реализации процесса (алгоритм)  «Проведение процедуры мониторинга удовлетворенности качеством образования ДОО»</vt:lpstr>
      <vt:lpstr>Стандарт реализации процесса  «Проведение процедуры мониторинга удовлетворенности качеством образовании ДОО»</vt:lpstr>
      <vt:lpstr>  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Название организации</dc:title>
  <dc:creator>Шиянова Елена Николаевна</dc:creator>
  <cp:lastModifiedBy>Светлана</cp:lastModifiedBy>
  <cp:revision>177</cp:revision>
  <cp:lastPrinted>2019-04-25T09:14:46Z</cp:lastPrinted>
  <dcterms:created xsi:type="dcterms:W3CDTF">2018-08-20T14:01:12Z</dcterms:created>
  <dcterms:modified xsi:type="dcterms:W3CDTF">2025-10-02T11:37:30Z</dcterms:modified>
</cp:coreProperties>
</file>